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7" r:id="rId1"/>
  </p:sldMasterIdLst>
  <p:notesMasterIdLst>
    <p:notesMasterId r:id="rId21"/>
  </p:notesMasterIdLst>
  <p:handoutMasterIdLst>
    <p:handoutMasterId r:id="rId22"/>
  </p:handoutMasterIdLst>
  <p:sldIdLst>
    <p:sldId id="546" r:id="rId2"/>
    <p:sldId id="547" r:id="rId3"/>
    <p:sldId id="548" r:id="rId4"/>
    <p:sldId id="549" r:id="rId5"/>
    <p:sldId id="258" r:id="rId6"/>
    <p:sldId id="259" r:id="rId7"/>
    <p:sldId id="260" r:id="rId8"/>
    <p:sldId id="551" r:id="rId9"/>
    <p:sldId id="261" r:id="rId10"/>
    <p:sldId id="262" r:id="rId11"/>
    <p:sldId id="553" r:id="rId12"/>
    <p:sldId id="552" r:id="rId13"/>
    <p:sldId id="268" r:id="rId14"/>
    <p:sldId id="554" r:id="rId15"/>
    <p:sldId id="265" r:id="rId16"/>
    <p:sldId id="557" r:id="rId17"/>
    <p:sldId id="555" r:id="rId18"/>
    <p:sldId id="556" r:id="rId19"/>
    <p:sldId id="31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AE47D587-98C2-589A-C230-3FB7BBCF2EB8}" name="Lisa Burdett" initials="LB" userId="S::Lisa.Burdett@hyland.com::66adc0ed-6baf-42f9-827f-c6a85c4f15c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2A3"/>
    <a:srgbClr val="FFF0D1"/>
    <a:srgbClr val="99C0AD"/>
    <a:srgbClr val="CCDFD6"/>
    <a:srgbClr val="FF7E45"/>
    <a:srgbClr val="084E4C"/>
    <a:srgbClr val="FFA479"/>
    <a:srgbClr val="1090E7"/>
    <a:srgbClr val="5FB0ED"/>
    <a:srgbClr val="0E8349"/>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7F9339-DB42-4605-BFC2-D2C38467FC5D}" v="16" dt="2024-07-05T20:59:14.130"/>
  </p1510:revLst>
</p1510:revInfo>
</file>

<file path=ppt/tableStyles.xml><?xml version="1.0" encoding="utf-8"?>
<a:tblStyleLst xmlns:a="http://schemas.openxmlformats.org/drawingml/2006/main" def="{FFA220EE-ED1F-4DBA-98A4-FBE62A725004}">
  <a:tblStyle styleId="{FFA220EE-ED1F-4DBA-98A4-FBE62A725004}" styleName="Hyland">
    <a:wholeTbl>
      <a:tcTxStyle>
        <a:fontRef idx="minor">
          <a:prstClr val="black"/>
        </a:fontRef>
        <a:schemeClr val="dk1"/>
      </a:tcTxStyle>
      <a:tcStyle>
        <a:tcBdr>
          <a:left>
            <a:ln w="0" cmpd="sng">
              <a:solidFill>
                <a:schemeClr val="lt1"/>
              </a:solidFill>
            </a:ln>
          </a:left>
          <a:right>
            <a:ln w="0" cmpd="sng">
              <a:solidFill>
                <a:schemeClr val="lt1"/>
              </a:solidFill>
            </a:ln>
          </a:right>
          <a:top>
            <a:ln w="0" cmpd="sng">
              <a:solidFill>
                <a:schemeClr val="lt1"/>
              </a:solidFill>
            </a:ln>
          </a:top>
          <a:bottom>
            <a:ln w="12700" cmpd="sng">
              <a:solidFill>
                <a:schemeClr val="lt1"/>
              </a:solidFill>
            </a:ln>
          </a:bottom>
          <a:insideH>
            <a:ln w="12700" cmpd="sng">
              <a:solidFill>
                <a:schemeClr val="accent4"/>
              </a:solidFill>
            </a:ln>
          </a:insideH>
          <a:insideV>
            <a:ln w="0" cmpd="sng">
              <a:solidFill>
                <a:schemeClr val="lt1"/>
              </a:solidFill>
            </a:ln>
          </a:insideV>
        </a:tcBdr>
        <a:fill>
          <a:solidFill>
            <a:schemeClr val="accent6">
              <a:tint val="100000"/>
            </a:schemeClr>
          </a:solidFill>
        </a:fill>
      </a:tcStyle>
    </a:wholeTbl>
    <a:band1H>
      <a:tcStyle>
        <a:tcBdr/>
        <a:fill>
          <a:solidFill>
            <a:schemeClr val="accent5">
              <a:tint val="100000"/>
            </a:schemeClr>
          </a:solidFill>
        </a:fill>
      </a:tcStyle>
    </a:band1H>
    <a:band2H>
      <a:tcStyle>
        <a:tcBdr/>
      </a:tcStyle>
    </a:band2H>
    <a:band1V>
      <a:tcStyle>
        <a:tcBdr/>
        <a:fill>
          <a:solidFill>
            <a:schemeClr val="accent5">
              <a:tint val="60000"/>
            </a:schemeClr>
          </a:solidFill>
        </a:fill>
      </a:tcStyle>
    </a:band1V>
    <a:band2V>
      <a:tcStyle>
        <a:tcBdr/>
      </a:tcStyle>
    </a:band2V>
    <a:lastCol>
      <a:tcTxStyle b="on">
        <a:fontRef idx="minor">
          <a:prstClr val="black"/>
        </a:fontRef>
        <a:schemeClr val="dk1"/>
      </a:tcTxStyle>
      <a:tcStyle>
        <a:tcBdr/>
        <a:fill>
          <a:solidFill>
            <a:schemeClr val="accent4"/>
          </a:solidFill>
        </a:fill>
      </a:tcStyle>
    </a:lastCol>
    <a:firstCol>
      <a:tcTxStyle b="on">
        <a:fontRef idx="minor">
          <a:prstClr val="black"/>
        </a:fontRef>
        <a:schemeClr val="dk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dk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48" autoAdjust="0"/>
    <p:restoredTop sz="83784" autoAdjust="0"/>
  </p:normalViewPr>
  <p:slideViewPr>
    <p:cSldViewPr showGuides="1">
      <p:cViewPr varScale="1">
        <p:scale>
          <a:sx n="93" d="100"/>
          <a:sy n="93" d="100"/>
        </p:scale>
        <p:origin x="654" y="90"/>
      </p:cViewPr>
      <p:guideLst>
        <p:guide orient="horz" pos="2160"/>
        <p:guide pos="3840"/>
      </p:guideLst>
    </p:cSldViewPr>
  </p:slideViewPr>
  <p:outlineViewPr>
    <p:cViewPr>
      <p:scale>
        <a:sx n="33" d="100"/>
        <a:sy n="33" d="100"/>
      </p:scale>
      <p:origin x="0" y="-1056"/>
    </p:cViewPr>
  </p:outlineViewPr>
  <p:notesTextViewPr>
    <p:cViewPr>
      <p:scale>
        <a:sx n="3" d="2"/>
        <a:sy n="3" d="2"/>
      </p:scale>
      <p:origin x="0" y="0"/>
    </p:cViewPr>
  </p:notesTextViewPr>
  <p:sorterViewPr>
    <p:cViewPr>
      <p:scale>
        <a:sx n="100" d="100"/>
        <a:sy n="100" d="100"/>
      </p:scale>
      <p:origin x="0" y="0"/>
    </p:cViewPr>
  </p:sorterViewPr>
  <p:notesViewPr>
    <p:cSldViewPr showGuides="1">
      <p:cViewPr varScale="1">
        <p:scale>
          <a:sx n="76" d="100"/>
          <a:sy n="76" d="100"/>
        </p:scale>
        <p:origin x="3894" y="102"/>
      </p:cViewPr>
      <p:guideLst/>
    </p:cSldViewPr>
  </p:notesViewPr>
  <p:gridSpacing cx="114300" cy="1143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ph Maxwell" userId="81b9e37d-9426-4999-a489-1cb52182bfd4" providerId="ADAL" clId="{537F9339-DB42-4605-BFC2-D2C38467FC5D}"/>
    <pc:docChg chg="undo custSel addSld delSld modSld modSection">
      <pc:chgData name="Joseph Maxwell" userId="81b9e37d-9426-4999-a489-1cb52182bfd4" providerId="ADAL" clId="{537F9339-DB42-4605-BFC2-D2C38467FC5D}" dt="2024-07-05T20:59:14.130" v="160"/>
      <pc:docMkLst>
        <pc:docMk/>
      </pc:docMkLst>
      <pc:sldChg chg="modSp mod">
        <pc:chgData name="Joseph Maxwell" userId="81b9e37d-9426-4999-a489-1cb52182bfd4" providerId="ADAL" clId="{537F9339-DB42-4605-BFC2-D2C38467FC5D}" dt="2024-07-05T20:45:14.397" v="156" actId="207"/>
        <pc:sldMkLst>
          <pc:docMk/>
          <pc:sldMk cId="1083067807" sldId="474"/>
        </pc:sldMkLst>
        <pc:spChg chg="mod">
          <ac:chgData name="Joseph Maxwell" userId="81b9e37d-9426-4999-a489-1cb52182bfd4" providerId="ADAL" clId="{537F9339-DB42-4605-BFC2-D2C38467FC5D}" dt="2024-07-05T20:45:14.397" v="156" actId="207"/>
          <ac:spMkLst>
            <pc:docMk/>
            <pc:sldMk cId="1083067807" sldId="474"/>
            <ac:spMk id="5" creationId="{46497B0C-C171-3A37-B2E3-077D621F1E38}"/>
          </ac:spMkLst>
        </pc:spChg>
      </pc:sldChg>
      <pc:sldChg chg="setBg">
        <pc:chgData name="Joseph Maxwell" userId="81b9e37d-9426-4999-a489-1cb52182bfd4" providerId="ADAL" clId="{537F9339-DB42-4605-BFC2-D2C38467FC5D}" dt="2024-07-05T20:59:14.130" v="160"/>
        <pc:sldMkLst>
          <pc:docMk/>
          <pc:sldMk cId="2368716524" sldId="475"/>
        </pc:sldMkLst>
      </pc:sldChg>
      <pc:sldChg chg="modSp mod">
        <pc:chgData name="Joseph Maxwell" userId="81b9e37d-9426-4999-a489-1cb52182bfd4" providerId="ADAL" clId="{537F9339-DB42-4605-BFC2-D2C38467FC5D}" dt="2024-07-05T20:45:09.576" v="144"/>
        <pc:sldMkLst>
          <pc:docMk/>
          <pc:sldMk cId="3060361975" sldId="536"/>
        </pc:sldMkLst>
        <pc:spChg chg="mod">
          <ac:chgData name="Joseph Maxwell" userId="81b9e37d-9426-4999-a489-1cb52182bfd4" providerId="ADAL" clId="{537F9339-DB42-4605-BFC2-D2C38467FC5D}" dt="2024-07-05T20:45:09.576" v="144"/>
          <ac:spMkLst>
            <pc:docMk/>
            <pc:sldMk cId="3060361975" sldId="536"/>
            <ac:spMk id="3" creationId="{75D68062-3280-53DB-E9E2-27AFCC5FBC04}"/>
          </ac:spMkLst>
        </pc:spChg>
      </pc:sldChg>
      <pc:sldChg chg="addSp modSp new del mod">
        <pc:chgData name="Joseph Maxwell" userId="81b9e37d-9426-4999-a489-1cb52182bfd4" providerId="ADAL" clId="{537F9339-DB42-4605-BFC2-D2C38467FC5D}" dt="2024-07-02T13:22:28.510" v="82" actId="2696"/>
        <pc:sldMkLst>
          <pc:docMk/>
          <pc:sldMk cId="3915104379" sldId="546"/>
        </pc:sldMkLst>
        <pc:spChg chg="mod">
          <ac:chgData name="Joseph Maxwell" userId="81b9e37d-9426-4999-a489-1cb52182bfd4" providerId="ADAL" clId="{537F9339-DB42-4605-BFC2-D2C38467FC5D}" dt="2024-07-02T13:21:00.826" v="66" actId="20577"/>
          <ac:spMkLst>
            <pc:docMk/>
            <pc:sldMk cId="3915104379" sldId="546"/>
            <ac:spMk id="2" creationId="{9033B843-A7C7-E05A-5BE9-443E9D856817}"/>
          </ac:spMkLst>
        </pc:spChg>
        <pc:spChg chg="mod">
          <ac:chgData name="Joseph Maxwell" userId="81b9e37d-9426-4999-a489-1cb52182bfd4" providerId="ADAL" clId="{537F9339-DB42-4605-BFC2-D2C38467FC5D}" dt="2024-07-02T13:22:20.480" v="81" actId="14100"/>
          <ac:spMkLst>
            <pc:docMk/>
            <pc:sldMk cId="3915104379" sldId="546"/>
            <ac:spMk id="3" creationId="{A378D6E5-FFA5-D1F1-6C1B-20D7D3F3FDF3}"/>
          </ac:spMkLst>
        </pc:spChg>
        <pc:picChg chg="add mod">
          <ac:chgData name="Joseph Maxwell" userId="81b9e37d-9426-4999-a489-1cb52182bfd4" providerId="ADAL" clId="{537F9339-DB42-4605-BFC2-D2C38467FC5D}" dt="2024-07-02T13:22:13.525" v="80" actId="1076"/>
          <ac:picMkLst>
            <pc:docMk/>
            <pc:sldMk cId="3915104379" sldId="546"/>
            <ac:picMk id="1026" creationId="{9671A01B-B17F-B963-4925-F42339BCE81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522949-C962-651E-746C-1E77BBCAA0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8A6F6A5-2687-A2D8-794B-38B4C9A9291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82170B-7DDD-4C54-8D19-FE3554209A26}" type="datetimeFigureOut">
              <a:rPr lang="en-US" smtClean="0"/>
              <a:t>11/26/2024</a:t>
            </a:fld>
            <a:endParaRPr lang="en-US"/>
          </a:p>
        </p:txBody>
      </p:sp>
      <p:sp>
        <p:nvSpPr>
          <p:cNvPr id="4" name="Footer Placeholder 3">
            <a:extLst>
              <a:ext uri="{FF2B5EF4-FFF2-40B4-BE49-F238E27FC236}">
                <a16:creationId xmlns:a16="http://schemas.microsoft.com/office/drawing/2014/main" id="{85920BFE-F807-F2D5-CBDD-0A43C999BA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6169D84-30F3-0BEE-D90F-B05C91AF19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B660EE-F851-4F03-8BB5-8498626EB109}" type="slidenum">
              <a:rPr lang="en-US" smtClean="0"/>
              <a:t>‹#›</a:t>
            </a:fld>
            <a:endParaRPr lang="en-US"/>
          </a:p>
        </p:txBody>
      </p:sp>
    </p:spTree>
    <p:extLst>
      <p:ext uri="{BB962C8B-B14F-4D97-AF65-F5344CB8AC3E}">
        <p14:creationId xmlns:p14="http://schemas.microsoft.com/office/powerpoint/2010/main" val="2994341238"/>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2.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104133-B5B0-4351-8158-4F0E5EB1E2BF}" type="datetimeFigureOut">
              <a:rPr lang="en-US" smtClean="0"/>
              <a:t>11/26/2024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C8F7F9-57EC-49CF-9FCD-2B781E4B449F}" type="slidenum">
              <a:rPr lang="en-US" smtClean="0"/>
              <a:t>‹#›</a:t>
            </a:fld>
            <a:endParaRPr lang="en-US"/>
          </a:p>
        </p:txBody>
      </p:sp>
    </p:spTree>
    <p:extLst>
      <p:ext uri="{BB962C8B-B14F-4D97-AF65-F5344CB8AC3E}">
        <p14:creationId xmlns:p14="http://schemas.microsoft.com/office/powerpoint/2010/main" val="365164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hylandtechoutreach.github.io/coding-activities/HtmlCssLesson.html"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19ea49c59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19ea49c59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Have the students log into their computers - depending on the room, they may already be logged in. Otherwise, make sure to write the log-in information on the whiteboard.</a:t>
            </a:r>
            <a:endParaRPr i="1"/>
          </a:p>
          <a:p>
            <a:pPr marL="0" lvl="0" indent="0" algn="l" rtl="0">
              <a:spcBef>
                <a:spcPts val="0"/>
              </a:spcBef>
              <a:spcAft>
                <a:spcPts val="0"/>
              </a:spcAft>
              <a:buNone/>
            </a:pPr>
            <a:endParaRPr i="1"/>
          </a:p>
          <a:p>
            <a:pPr marL="0" lvl="0" indent="0" algn="l" rtl="0">
              <a:spcBef>
                <a:spcPts val="0"/>
              </a:spcBef>
              <a:spcAft>
                <a:spcPts val="0"/>
              </a:spcAft>
              <a:buNone/>
            </a:pPr>
            <a:r>
              <a:rPr lang="en" i="1"/>
              <a:t>They should follow these instructions to open the starter web project. StackBlitz can be a little glitchy, but once they’ve forked and saved, they should be able to see the updates. They may need to save multiple times for it to work.</a:t>
            </a:r>
            <a:endParaRPr i="1"/>
          </a:p>
          <a:p>
            <a:pPr marL="0" lvl="0" indent="0" algn="l" rtl="0">
              <a:spcBef>
                <a:spcPts val="0"/>
              </a:spcBef>
              <a:spcAft>
                <a:spcPts val="0"/>
              </a:spcAft>
              <a:buNone/>
            </a:pPr>
            <a:endParaRPr i="1"/>
          </a:p>
          <a:p>
            <a:pPr marL="0" lvl="0" indent="0" algn="l" rtl="0">
              <a:spcBef>
                <a:spcPts val="0"/>
              </a:spcBef>
              <a:spcAft>
                <a:spcPts val="0"/>
              </a:spcAft>
              <a:buNone/>
            </a:pPr>
            <a:r>
              <a:rPr lang="en" i="1"/>
              <a:t>From there, start walking through the activity: </a:t>
            </a:r>
            <a:r>
              <a:rPr lang="en" i="1" u="sng">
                <a:solidFill>
                  <a:schemeClr val="hlink"/>
                </a:solidFill>
                <a:hlinkClick r:id="rId3"/>
              </a:rPr>
              <a:t>https://hylandtechoutreach.github.io/coding-activities/HtmlCssLesson.html</a:t>
            </a:r>
            <a:endParaRPr i="1"/>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extLst>
      <p:ext uri="{BB962C8B-B14F-4D97-AF65-F5344CB8AC3E}">
        <p14:creationId xmlns:p14="http://schemas.microsoft.com/office/powerpoint/2010/main" val="992518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06e72d64e6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1" name="Google Shape;131;g306e72d64e6_2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extLst>
      <p:ext uri="{BB962C8B-B14F-4D97-AF65-F5344CB8AC3E}">
        <p14:creationId xmlns:p14="http://schemas.microsoft.com/office/powerpoint/2010/main" val="1840604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 are going to code using Glitch. It let’s you write code for websites and share them across the web! </a:t>
            </a:r>
            <a:r>
              <a:rPr lang="en-US" i="1" dirty="0"/>
              <a:t>Click</a:t>
            </a:r>
            <a:r>
              <a:rPr lang="en-US" i="0" dirty="0"/>
              <a:t>.</a:t>
            </a:r>
          </a:p>
          <a:p>
            <a:pPr marL="158750" indent="0">
              <a:buNone/>
            </a:pPr>
            <a:endParaRPr lang="en-US" i="0" dirty="0"/>
          </a:p>
          <a:p>
            <a:pPr marL="158750" indent="0">
              <a:buNone/>
            </a:pPr>
            <a:r>
              <a:rPr lang="en-US" i="0" dirty="0"/>
              <a:t>Glitch is known as the friendly community where everyone builds the web. Let’s take a look.</a:t>
            </a:r>
            <a:endParaRPr lang="en-US" dirty="0"/>
          </a:p>
        </p:txBody>
      </p:sp>
    </p:spTree>
    <p:extLst>
      <p:ext uri="{BB962C8B-B14F-4D97-AF65-F5344CB8AC3E}">
        <p14:creationId xmlns:p14="http://schemas.microsoft.com/office/powerpoint/2010/main" val="18278740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 Glitch project consists of a few different parts. First, there’s the code editor. </a:t>
            </a:r>
            <a:r>
              <a:rPr lang="en-US" i="1" dirty="0"/>
              <a:t>Click</a:t>
            </a:r>
            <a:r>
              <a:rPr lang="en-US" i="0" dirty="0"/>
              <a:t>.</a:t>
            </a:r>
          </a:p>
          <a:p>
            <a:pPr marL="158750" indent="0">
              <a:buNone/>
            </a:pPr>
            <a:endParaRPr lang="en-US" i="0" dirty="0"/>
          </a:p>
          <a:p>
            <a:pPr marL="158750" indent="0">
              <a:buNone/>
            </a:pPr>
            <a:r>
              <a:rPr lang="en-US" i="0" dirty="0"/>
              <a:t>This is where you can write the code for your website. It’s right in the middle of the page. But where does the actual site go? Well, we need to preview it! </a:t>
            </a:r>
            <a:r>
              <a:rPr lang="en-US" i="1" dirty="0"/>
              <a:t>Click</a:t>
            </a:r>
            <a:r>
              <a:rPr lang="en-US" i="0" dirty="0"/>
              <a:t>.</a:t>
            </a:r>
          </a:p>
          <a:p>
            <a:pPr marL="158750" indent="0">
              <a:buNone/>
            </a:pPr>
            <a:endParaRPr lang="en-US" i="0" dirty="0"/>
          </a:p>
          <a:p>
            <a:pPr marL="158750" indent="0">
              <a:buNone/>
            </a:pPr>
            <a:r>
              <a:rPr lang="en-US" i="0" dirty="0"/>
              <a:t>Clicking the PREVIEW button with the magnifying glass will allow you to preview the site you’re building. </a:t>
            </a:r>
            <a:r>
              <a:rPr lang="en-US" i="1" dirty="0"/>
              <a:t>Click.</a:t>
            </a:r>
          </a:p>
          <a:p>
            <a:pPr marL="158750" indent="0">
              <a:buNone/>
            </a:pPr>
            <a:endParaRPr lang="en-US" i="1" dirty="0"/>
          </a:p>
          <a:p>
            <a:pPr marL="158750" indent="0">
              <a:buNone/>
            </a:pPr>
            <a:r>
              <a:rPr lang="en-US" i="0" dirty="0"/>
              <a:t>The preview shows up on the right! </a:t>
            </a:r>
            <a:r>
              <a:rPr lang="en-US" i="1" dirty="0"/>
              <a:t>Click.</a:t>
            </a:r>
            <a:endParaRPr lang="en-US" i="0" dirty="0"/>
          </a:p>
          <a:p>
            <a:pPr marL="158750" indent="0">
              <a:buNone/>
            </a:pPr>
            <a:endParaRPr lang="en-US" i="0" dirty="0"/>
          </a:p>
          <a:p>
            <a:pPr marL="158750" indent="0">
              <a:buNone/>
            </a:pPr>
            <a:r>
              <a:rPr lang="en-US" i="0" dirty="0"/>
              <a:t>On the left, there’s the file management pane – this is your folder where you can swap files and add more. </a:t>
            </a:r>
            <a:r>
              <a:rPr lang="en-US" i="1" dirty="0"/>
              <a:t>Click</a:t>
            </a:r>
            <a:r>
              <a:rPr lang="en-US" i="0" dirty="0"/>
              <a:t>.</a:t>
            </a:r>
          </a:p>
          <a:p>
            <a:pPr marL="158750" indent="0">
              <a:buNone/>
            </a:pPr>
            <a:endParaRPr lang="en-US" i="0" dirty="0"/>
          </a:p>
          <a:p>
            <a:pPr marL="158750" indent="0">
              <a:buNone/>
            </a:pPr>
            <a:r>
              <a:rPr lang="en-US" i="0" dirty="0"/>
              <a:t>Finally, there’s the Refresh button at the top of the preview – that’s how you update your preview so it uses your latest code.</a:t>
            </a:r>
          </a:p>
        </p:txBody>
      </p:sp>
    </p:spTree>
    <p:extLst>
      <p:ext uri="{BB962C8B-B14F-4D97-AF65-F5344CB8AC3E}">
        <p14:creationId xmlns:p14="http://schemas.microsoft.com/office/powerpoint/2010/main" val="2414654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Opening slide - white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userDrawn="1"/>
        </p:nvPicPr>
        <p:blipFill>
          <a:blip r:embed="rId2"/>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109381028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slide - v2">
    <p:bg>
      <p:bgPr>
        <a:solidFill>
          <a:schemeClr val="bg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4610100" y="2083430"/>
            <a:ext cx="7200900" cy="4545969"/>
          </a:xfrm>
        </p:spPr>
        <p:txBody>
          <a:bodyPr lIns="91440" tIns="91440" rIns="91440" bIns="91440" anchor="t">
            <a:noAutofit/>
          </a:bodyPr>
          <a:lstStyle>
            <a:lvl1pPr marL="347472" indent="-228600">
              <a:buClr>
                <a:schemeClr val="accent1"/>
              </a:buClr>
              <a:buFont typeface="Arial" panose="020B0604020202020204" pitchFamily="34" charset="0"/>
              <a:buChar char="•"/>
              <a:defRPr sz="2400" baseline="0">
                <a:solidFill>
                  <a:schemeClr val="tx1"/>
                </a:solidFill>
              </a:defRPr>
            </a:lvl1pPr>
            <a:lvl2pPr marL="566928" indent="-228600">
              <a:buFont typeface="Arial" panose="020B0604020202020204" pitchFamily="34" charset="0"/>
              <a:buChar char="•"/>
              <a:defRPr sz="2000">
                <a:solidFill>
                  <a:schemeClr val="tx1"/>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Item 1</a:t>
            </a:r>
          </a:p>
          <a:p>
            <a:pPr lvl="1"/>
            <a:r>
              <a:rPr lang="en-US" dirty="0"/>
              <a:t>Secondary item</a:t>
            </a:r>
          </a:p>
          <a:p>
            <a:pPr lvl="0"/>
            <a:r>
              <a:rPr lang="en-US" dirty="0"/>
              <a:t>Item 2</a:t>
            </a:r>
          </a:p>
          <a:p>
            <a:pPr lvl="0"/>
            <a:r>
              <a:rPr lang="en-US" dirty="0"/>
              <a:t>Item 3</a:t>
            </a:r>
          </a:p>
        </p:txBody>
      </p:sp>
      <p:sp>
        <p:nvSpPr>
          <p:cNvPr id="2" name="Title 1">
            <a:extLst>
              <a:ext uri="{FF2B5EF4-FFF2-40B4-BE49-F238E27FC236}">
                <a16:creationId xmlns:a16="http://schemas.microsoft.com/office/drawing/2014/main" id="{23864E47-5787-C3C0-ABBC-86473CC4B276}"/>
              </a:ext>
            </a:extLst>
          </p:cNvPr>
          <p:cNvSpPr>
            <a:spLocks noGrp="1"/>
          </p:cNvSpPr>
          <p:nvPr>
            <p:ph type="title" hasCustomPrompt="1"/>
          </p:nvPr>
        </p:nvSpPr>
        <p:spPr>
          <a:xfrm>
            <a:off x="1344811" y="228601"/>
            <a:ext cx="6853141" cy="1600200"/>
          </a:xfrm>
        </p:spPr>
        <p:txBody>
          <a:bodyPr tIns="91440" bIns="91440" anchor="b">
            <a:normAutofit/>
          </a:bodyPr>
          <a:lstStyle>
            <a:lvl1pPr algn="l">
              <a:defRPr sz="4000" cap="none" baseline="0">
                <a:solidFill>
                  <a:schemeClr val="tx1"/>
                </a:solidFill>
              </a:defRPr>
            </a:lvl1pPr>
          </a:lstStyle>
          <a:p>
            <a:r>
              <a:rPr lang="en-US" dirty="0"/>
              <a:t>Type “agenda” here</a:t>
            </a:r>
          </a:p>
        </p:txBody>
      </p:sp>
      <p:pic>
        <p:nvPicPr>
          <p:cNvPr id="16" name="Graphic 15">
            <a:extLst>
              <a:ext uri="{FF2B5EF4-FFF2-40B4-BE49-F238E27FC236}">
                <a16:creationId xmlns:a16="http://schemas.microsoft.com/office/drawing/2014/main" id="{F6E539FF-8C9D-3C03-9207-37DB51616D8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179398" y="2095500"/>
            <a:ext cx="328244" cy="533400"/>
          </a:xfrm>
          <a:prstGeom prst="rect">
            <a:avLst/>
          </a:prstGeom>
        </p:spPr>
      </p:pic>
      <p:pic>
        <p:nvPicPr>
          <p:cNvPr id="24" name="Graphic 23">
            <a:extLst>
              <a:ext uri="{FF2B5EF4-FFF2-40B4-BE49-F238E27FC236}">
                <a16:creationId xmlns:a16="http://schemas.microsoft.com/office/drawing/2014/main" id="{92EA0610-C409-B450-3D24-8CACC47C921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67864" y="0"/>
            <a:ext cx="3429000" cy="2381250"/>
          </a:xfrm>
          <a:prstGeom prst="rect">
            <a:avLst/>
          </a:prstGeom>
        </p:spPr>
      </p:pic>
    </p:spTree>
    <p:extLst>
      <p:ext uri="{BB962C8B-B14F-4D97-AF65-F5344CB8AC3E}">
        <p14:creationId xmlns:p14="http://schemas.microsoft.com/office/powerpoint/2010/main" val="51170032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header - v2a">
    <p:bg>
      <p:bgPr>
        <a:solidFill>
          <a:schemeClr val="bg2"/>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3467100" y="2769107"/>
            <a:ext cx="8343900" cy="1319785"/>
          </a:xfrm>
        </p:spPr>
        <p:txBody>
          <a:bodyPr anchor="ctr">
            <a:noAutofit/>
          </a:bodyPr>
          <a:lstStyle>
            <a:lvl1pPr>
              <a:defRPr sz="4800" b="0">
                <a:solidFill>
                  <a:schemeClr val="tx1"/>
                </a:solidFill>
              </a:defRPr>
            </a:lvl1pPr>
          </a:lstStyle>
          <a:p>
            <a:r>
              <a:rPr lang="en-US" dirty="0"/>
              <a:t>Click to add title</a:t>
            </a:r>
          </a:p>
        </p:txBody>
      </p:sp>
      <p:sp>
        <p:nvSpPr>
          <p:cNvPr id="3" name="Freeform: Shape 2">
            <a:extLst>
              <a:ext uri="{FF2B5EF4-FFF2-40B4-BE49-F238E27FC236}">
                <a16:creationId xmlns:a16="http://schemas.microsoft.com/office/drawing/2014/main" id="{5C10EFDC-6B56-C2B1-76CC-C1027F9941A2}"/>
              </a:ext>
            </a:extLst>
          </p:cNvPr>
          <p:cNvSpPr/>
          <p:nvPr userDrawn="1"/>
        </p:nvSpPr>
        <p:spPr>
          <a:xfrm rot="5400000">
            <a:off x="2557267" y="3283267"/>
            <a:ext cx="571507" cy="333374"/>
          </a:xfrm>
          <a:custGeom>
            <a:avLst/>
            <a:gdLst>
              <a:gd name="connsiteX0" fmla="*/ 542357 w 571507"/>
              <a:gd name="connsiteY0" fmla="*/ 333375 h 333374"/>
              <a:gd name="connsiteX1" fmla="*/ 29150 w 571507"/>
              <a:gd name="connsiteY1" fmla="*/ 333375 h 333374"/>
              <a:gd name="connsiteX2" fmla="*/ 8195 w 571507"/>
              <a:gd name="connsiteY2" fmla="*/ 282797 h 333374"/>
              <a:gd name="connsiteX3" fmla="*/ 264799 w 571507"/>
              <a:gd name="connsiteY3" fmla="*/ 9144 h 333374"/>
              <a:gd name="connsiteX4" fmla="*/ 306709 w 571507"/>
              <a:gd name="connsiteY4" fmla="*/ 9144 h 333374"/>
              <a:gd name="connsiteX5" fmla="*/ 563312 w 571507"/>
              <a:gd name="connsiteY5" fmla="*/ 282797 h 333374"/>
              <a:gd name="connsiteX6" fmla="*/ 542357 w 571507"/>
              <a:gd name="connsiteY6" fmla="*/ 333375 h 333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1507" h="333374">
                <a:moveTo>
                  <a:pt x="542357" y="333375"/>
                </a:moveTo>
                <a:lnTo>
                  <a:pt x="29150" y="333375"/>
                </a:lnTo>
                <a:cubicBezTo>
                  <a:pt x="3528" y="333375"/>
                  <a:pt x="-9616" y="301752"/>
                  <a:pt x="8195" y="282797"/>
                </a:cubicBezTo>
                <a:lnTo>
                  <a:pt x="264799" y="9144"/>
                </a:lnTo>
                <a:cubicBezTo>
                  <a:pt x="276229" y="-3048"/>
                  <a:pt x="295279" y="-3048"/>
                  <a:pt x="306709" y="9144"/>
                </a:cubicBezTo>
                <a:lnTo>
                  <a:pt x="563312" y="282797"/>
                </a:lnTo>
                <a:cubicBezTo>
                  <a:pt x="581124" y="301752"/>
                  <a:pt x="567980" y="333375"/>
                  <a:pt x="542357" y="333375"/>
                </a:cubicBezTo>
                <a:close/>
              </a:path>
            </a:pathLst>
          </a:custGeom>
          <a:noFill/>
          <a:ln w="47625" cap="flat">
            <a:solidFill>
              <a:srgbClr val="F95300"/>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84A59CAC-39C2-747D-4A46-3156419C83A2}"/>
              </a:ext>
            </a:extLst>
          </p:cNvPr>
          <p:cNvCxnSpPr/>
          <p:nvPr userDrawn="1"/>
        </p:nvCxnSpPr>
        <p:spPr>
          <a:xfrm flipH="1">
            <a:off x="0" y="3438939"/>
            <a:ext cx="2667000" cy="0"/>
          </a:xfrm>
          <a:prstGeom prst="line">
            <a:avLst/>
          </a:prstGeom>
          <a:ln w="38100">
            <a:solidFill>
              <a:schemeClr val="accent5"/>
            </a:solidFill>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2675889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header - v2b">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BD7F4E9C-152D-4D2B-4CE9-9E3043E69032}"/>
              </a:ext>
            </a:extLst>
          </p:cNvPr>
          <p:cNvSpPr/>
          <p:nvPr userDrawn="1"/>
        </p:nvSpPr>
        <p:spPr>
          <a:xfrm>
            <a:off x="-24961" y="0"/>
            <a:ext cx="11045159" cy="6857999"/>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chemeClr val="accent1"/>
          </a:solidFill>
          <a:ln w="0" cap="flat">
            <a:noFill/>
            <a:prstDash val="solid"/>
            <a:miter/>
          </a:ln>
        </p:spPr>
        <p:txBody>
          <a:bodyPr rtlCol="0" anchor="ctr"/>
          <a:lstStyle/>
          <a:p>
            <a:endParaRPr lang="en-US"/>
          </a:p>
        </p:txBody>
      </p:sp>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381000" y="2769108"/>
            <a:ext cx="10172700" cy="1319785"/>
          </a:xfrm>
        </p:spPr>
        <p:txBody>
          <a:bodyPr anchor="ctr">
            <a:noAutofit/>
          </a:bodyPr>
          <a:lstStyle>
            <a:lvl1pPr>
              <a:defRPr sz="5400" b="0">
                <a:solidFill>
                  <a:schemeClr val="bg1"/>
                </a:solidFill>
              </a:defRPr>
            </a:lvl1pPr>
          </a:lstStyle>
          <a:p>
            <a:r>
              <a:rPr lang="en-US" dirty="0"/>
              <a:t>Click to add title</a:t>
            </a:r>
          </a:p>
        </p:txBody>
      </p:sp>
      <p:sp>
        <p:nvSpPr>
          <p:cNvPr id="3" name="Freeform: Shape 2">
            <a:extLst>
              <a:ext uri="{FF2B5EF4-FFF2-40B4-BE49-F238E27FC236}">
                <a16:creationId xmlns:a16="http://schemas.microsoft.com/office/drawing/2014/main" id="{1BFF6B6A-732E-8C4A-3D53-BD5D1626D1EA}"/>
              </a:ext>
            </a:extLst>
          </p:cNvPr>
          <p:cNvSpPr/>
          <p:nvPr userDrawn="1"/>
        </p:nvSpPr>
        <p:spPr>
          <a:xfrm>
            <a:off x="11116257"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66EBA19-3ACE-F161-A2E3-DA0F7695B412}"/>
              </a:ext>
            </a:extLst>
          </p:cNvPr>
          <p:cNvSpPr/>
          <p:nvPr userDrawn="1"/>
        </p:nvSpPr>
        <p:spPr>
          <a:xfrm>
            <a:off x="11699700"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302484745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header - v1 &amp; v2">
    <p:bg>
      <p:bgPr>
        <a:solidFill>
          <a:srgbClr val="006334"/>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609600" y="2440056"/>
            <a:ext cx="8915400" cy="1319785"/>
          </a:xfrm>
        </p:spPr>
        <p:txBody>
          <a:bodyPr anchor="b">
            <a:noAutofit/>
          </a:bodyPr>
          <a:lstStyle>
            <a:lvl1pPr>
              <a:defRPr sz="5400" b="0">
                <a:solidFill>
                  <a:schemeClr val="bg1"/>
                </a:solidFill>
              </a:defRPr>
            </a:lvl1pPr>
          </a:lstStyle>
          <a:p>
            <a:r>
              <a:rPr lang="en-US" dirty="0"/>
              <a:t>Click to add title</a:t>
            </a:r>
          </a:p>
        </p:txBody>
      </p:sp>
      <p:cxnSp>
        <p:nvCxnSpPr>
          <p:cNvPr id="2" name="Straight Connector 1">
            <a:extLst>
              <a:ext uri="{FF2B5EF4-FFF2-40B4-BE49-F238E27FC236}">
                <a16:creationId xmlns:a16="http://schemas.microsoft.com/office/drawing/2014/main" id="{6EF414E7-DBEE-FD7A-2361-D1205BB1FD19}"/>
              </a:ext>
            </a:extLst>
          </p:cNvPr>
          <p:cNvCxnSpPr>
            <a:cxnSpLocks/>
          </p:cNvCxnSpPr>
          <p:nvPr userDrawn="1"/>
        </p:nvCxnSpPr>
        <p:spPr>
          <a:xfrm flipH="1">
            <a:off x="0" y="3898989"/>
            <a:ext cx="9525000" cy="0"/>
          </a:xfrm>
          <a:prstGeom prst="line">
            <a:avLst/>
          </a:prstGeom>
          <a:ln w="381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1958610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image">
    <p:bg>
      <p:bgPr>
        <a:solidFill>
          <a:schemeClr val="bg1"/>
        </a:solidFill>
        <a:effectLst/>
      </p:bgPr>
    </p:bg>
    <p:spTree>
      <p:nvGrpSpPr>
        <p:cNvPr id="1" name=""/>
        <p:cNvGrpSpPr/>
        <p:nvPr/>
      </p:nvGrpSpPr>
      <p:grpSpPr>
        <a:xfrm>
          <a:off x="0" y="0"/>
          <a:ext cx="0" cy="0"/>
          <a:chOff x="0" y="0"/>
          <a:chExt cx="0" cy="0"/>
        </a:xfrm>
      </p:grpSpPr>
      <p:sp>
        <p:nvSpPr>
          <p:cNvPr id="8" name="Picture Placeholder 8">
            <a:extLst>
              <a:ext uri="{FF2B5EF4-FFF2-40B4-BE49-F238E27FC236}">
                <a16:creationId xmlns:a16="http://schemas.microsoft.com/office/drawing/2014/main" id="{489A1DDC-46B8-CE8E-0659-62394B1B8227}"/>
              </a:ext>
            </a:extLst>
          </p:cNvPr>
          <p:cNvSpPr>
            <a:spLocks noGrp="1"/>
          </p:cNvSpPr>
          <p:nvPr>
            <p:ph type="pic" sz="quarter" idx="13"/>
          </p:nvPr>
        </p:nvSpPr>
        <p:spPr>
          <a:xfrm>
            <a:off x="0" y="0"/>
            <a:ext cx="12192000" cy="6857999"/>
          </a:xfrm>
          <a:solidFill>
            <a:schemeClr val="bg1">
              <a:lumMod val="50000"/>
            </a:schemeClr>
          </a:solidFill>
        </p:spPr>
        <p:txBody>
          <a:bodyPr/>
          <a:lstStyle>
            <a:lvl1pPr>
              <a:defRPr baseline="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32DC00ED-BF76-4FC6-8F76-A08D9AAE4684}"/>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5" name="Footer Placeholder 4">
            <a:extLst>
              <a:ext uri="{FF2B5EF4-FFF2-40B4-BE49-F238E27FC236}">
                <a16:creationId xmlns:a16="http://schemas.microsoft.com/office/drawing/2014/main" id="{57B6BB6F-275F-40A4-B65D-77498F7D238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8D07C52-7E90-4100-9E15-9963F85DFA77}"/>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285496156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ub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EBF06C-5074-4EAE-BC2A-F332C3F56963}"/>
              </a:ext>
            </a:extLst>
          </p:cNvPr>
          <p:cNvSpPr/>
          <p:nvPr/>
        </p:nvSpPr>
        <p:spPr bwMode="auto">
          <a:xfrm>
            <a:off x="0" y="0"/>
            <a:ext cx="5181600" cy="6858000"/>
          </a:xfrm>
          <a:prstGeom prst="rect">
            <a:avLst/>
          </a:prstGeom>
          <a:solidFill>
            <a:schemeClr val="bg2"/>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B2A0796D-FA9D-4300-8DDD-46D303CECD74}"/>
              </a:ext>
            </a:extLst>
          </p:cNvPr>
          <p:cNvSpPr>
            <a:spLocks noGrp="1"/>
          </p:cNvSpPr>
          <p:nvPr>
            <p:ph type="title" hasCustomPrompt="1"/>
          </p:nvPr>
        </p:nvSpPr>
        <p:spPr>
          <a:xfrm>
            <a:off x="381000" y="2062162"/>
            <a:ext cx="4572000" cy="2738438"/>
          </a:xfrm>
        </p:spPr>
        <p:txBody>
          <a:bodyPr tIns="91440" bIns="91440" anchor="ctr">
            <a:normAutofit/>
          </a:bodyPr>
          <a:lstStyle>
            <a:lvl1pPr>
              <a:defRPr sz="4000">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5410200" y="2062162"/>
            <a:ext cx="6400800" cy="2738438"/>
          </a:xfrm>
        </p:spPr>
        <p:txBody>
          <a:bodyPr lIns="91440" tIns="91440" rIns="91440" bIns="91440" anchor="ctr">
            <a:noAutofit/>
          </a:bodyPr>
          <a:lstStyle>
            <a:lvl1pPr marL="344488" indent="-231775">
              <a:buFont typeface="Arial" panose="020B0604020202020204" pitchFamily="34" charset="0"/>
              <a:buChar char="•"/>
              <a:defRPr sz="2800">
                <a:solidFill>
                  <a:schemeClr val="tx1"/>
                </a:solidFill>
              </a:defRPr>
            </a:lvl1pPr>
            <a:lvl2pPr marL="566928" indent="-228600">
              <a:buFont typeface="Arial" panose="020B0604020202020204" pitchFamily="34" charset="0"/>
              <a:buChar char="•"/>
              <a:defRPr sz="2000">
                <a:solidFill>
                  <a:schemeClr val="tx1"/>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a:p>
            <a:pPr lvl="1"/>
            <a:r>
              <a:rPr lang="en-US" dirty="0"/>
              <a:t>Click to edit master text styles</a:t>
            </a:r>
          </a:p>
        </p:txBody>
      </p:sp>
    </p:spTree>
    <p:extLst>
      <p:ext uri="{BB962C8B-B14F-4D97-AF65-F5344CB8AC3E}">
        <p14:creationId xmlns:p14="http://schemas.microsoft.com/office/powerpoint/2010/main" val="310203920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 g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2190476" cy="1138773"/>
          </a:xfrm>
          <a:solidFill>
            <a:schemeClr val="accent1"/>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546009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ntent - green - 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accent1"/>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365072198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 gree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bg2"/>
          </a:solid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CCDFD6"/>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99C0AD"/>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120841038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content - blu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2190476" cy="1138773"/>
          </a:xfrm>
          <a:solidFill>
            <a:schemeClr val="tx2"/>
          </a:solidFill>
          <a:ln>
            <a:no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431104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Opening slide - white 2">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EF73EED-0847-F362-936C-611853FB87FD}"/>
              </a:ext>
            </a:extLst>
          </p:cNvPr>
          <p:cNvGrpSpPr/>
          <p:nvPr userDrawn="1"/>
        </p:nvGrpSpPr>
        <p:grpSpPr>
          <a:xfrm>
            <a:off x="9806844" y="3354704"/>
            <a:ext cx="2394392" cy="171450"/>
            <a:chOff x="9806844" y="3354704"/>
            <a:chExt cx="2394392" cy="171450"/>
          </a:xfrm>
        </p:grpSpPr>
        <p:sp>
          <p:nvSpPr>
            <p:cNvPr id="6" name="Freeform: Shape 5">
              <a:extLst>
                <a:ext uri="{FF2B5EF4-FFF2-40B4-BE49-F238E27FC236}">
                  <a16:creationId xmlns:a16="http://schemas.microsoft.com/office/drawing/2014/main" id="{92D8304D-0B65-833A-C5C2-B5B432613727}"/>
                </a:ext>
              </a:extLst>
            </p:cNvPr>
            <p:cNvSpPr/>
            <p:nvPr userDrawn="1"/>
          </p:nvSpPr>
          <p:spPr>
            <a:xfrm>
              <a:off x="9806844"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bg1"/>
            </a:solidFill>
            <a:ln w="47625" cap="flat">
              <a:solidFill>
                <a:schemeClr val="accent1"/>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03726107-D069-DC71-BD73-C603C1E4EC10}"/>
                </a:ext>
              </a:extLst>
            </p:cNvPr>
            <p:cNvCxnSpPr>
              <a:stCxn id="6" idx="0"/>
            </p:cNvCxnSpPr>
            <p:nvPr userDrawn="1"/>
          </p:nvCxnSpPr>
          <p:spPr>
            <a:xfrm flipV="1">
              <a:off x="9978294" y="3429000"/>
              <a:ext cx="2222942" cy="11429"/>
            </a:xfrm>
            <a:prstGeom prst="line">
              <a:avLst/>
            </a:prstGeom>
            <a:ln w="50800">
              <a:solidFill>
                <a:schemeClr val="accent1"/>
              </a:solidFill>
              <a:miter lim="800000"/>
              <a:headEnd type="none"/>
              <a:tailEnd type="none"/>
            </a:ln>
          </p:spPr>
          <p:style>
            <a:lnRef idx="1">
              <a:schemeClr val="dk1"/>
            </a:lnRef>
            <a:fillRef idx="0">
              <a:schemeClr val="dk1"/>
            </a:fillRef>
            <a:effectRef idx="0">
              <a:schemeClr val="dk1"/>
            </a:effectRef>
            <a:fontRef idx="minor">
              <a:schemeClr val="tx1"/>
            </a:fontRef>
          </p:style>
        </p:cxnSp>
      </p:grpSp>
      <p:grpSp>
        <p:nvGrpSpPr>
          <p:cNvPr id="10" name="Group 9">
            <a:extLst>
              <a:ext uri="{FF2B5EF4-FFF2-40B4-BE49-F238E27FC236}">
                <a16:creationId xmlns:a16="http://schemas.microsoft.com/office/drawing/2014/main" id="{5C0F598F-DDB3-45D6-07A6-FF487148BF46}"/>
              </a:ext>
            </a:extLst>
          </p:cNvPr>
          <p:cNvGrpSpPr/>
          <p:nvPr userDrawn="1"/>
        </p:nvGrpSpPr>
        <p:grpSpPr>
          <a:xfrm>
            <a:off x="0" y="3354704"/>
            <a:ext cx="2400091" cy="171450"/>
            <a:chOff x="0" y="3354704"/>
            <a:chExt cx="2400091" cy="171450"/>
          </a:xfrm>
        </p:grpSpPr>
        <p:sp>
          <p:nvSpPr>
            <p:cNvPr id="5" name="Freeform: Shape 4">
              <a:extLst>
                <a:ext uri="{FF2B5EF4-FFF2-40B4-BE49-F238E27FC236}">
                  <a16:creationId xmlns:a16="http://schemas.microsoft.com/office/drawing/2014/main" id="{EC3089D2-759C-92F3-AA11-AA230B4225B2}"/>
                </a:ext>
              </a:extLst>
            </p:cNvPr>
            <p:cNvSpPr/>
            <p:nvPr userDrawn="1"/>
          </p:nvSpPr>
          <p:spPr>
            <a:xfrm>
              <a:off x="2228641"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bg1"/>
            </a:solidFill>
            <a:ln w="47625" cap="flat">
              <a:solidFill>
                <a:schemeClr val="accent1"/>
              </a:solidFill>
              <a:prstDash val="solid"/>
              <a:miter/>
            </a:ln>
          </p:spPr>
          <p:txBody>
            <a:bodyPr rtlCol="0" anchor="ctr"/>
            <a:lstStyle/>
            <a:p>
              <a:endParaRPr lang="en-US"/>
            </a:p>
          </p:txBody>
        </p:sp>
        <p:cxnSp>
          <p:nvCxnSpPr>
            <p:cNvPr id="9" name="Straight Connector 8">
              <a:extLst>
                <a:ext uri="{FF2B5EF4-FFF2-40B4-BE49-F238E27FC236}">
                  <a16:creationId xmlns:a16="http://schemas.microsoft.com/office/drawing/2014/main" id="{34CC307A-94F4-B505-031C-7AEFF5E4100E}"/>
                </a:ext>
              </a:extLst>
            </p:cNvPr>
            <p:cNvCxnSpPr/>
            <p:nvPr userDrawn="1"/>
          </p:nvCxnSpPr>
          <p:spPr>
            <a:xfrm flipV="1">
              <a:off x="0" y="3429000"/>
              <a:ext cx="2222942" cy="11429"/>
            </a:xfrm>
            <a:prstGeom prst="line">
              <a:avLst/>
            </a:prstGeom>
            <a:ln w="50800">
              <a:solidFill>
                <a:schemeClr val="accent1"/>
              </a:solidFill>
              <a:miter lim="800000"/>
              <a:headEnd type="none"/>
              <a:tailEnd type="none"/>
            </a:ln>
          </p:spPr>
          <p:style>
            <a:lnRef idx="1">
              <a:schemeClr val="dk1"/>
            </a:lnRef>
            <a:fillRef idx="0">
              <a:schemeClr val="dk1"/>
            </a:fillRef>
            <a:effectRef idx="0">
              <a:schemeClr val="dk1"/>
            </a:effectRef>
            <a:fontRef idx="minor">
              <a:schemeClr val="tx1"/>
            </a:fontRef>
          </p:style>
        </p:cxnSp>
      </p:grpSp>
      <p:pic>
        <p:nvPicPr>
          <p:cNvPr id="12" name="Picture 11">
            <a:extLst>
              <a:ext uri="{FF2B5EF4-FFF2-40B4-BE49-F238E27FC236}">
                <a16:creationId xmlns:a16="http://schemas.microsoft.com/office/drawing/2014/main" id="{3CD14F1C-C511-60FC-D816-B547F0AC0BD2}"/>
              </a:ext>
            </a:extLst>
          </p:cNvPr>
          <p:cNvPicPr>
            <a:picLocks noChangeAspect="1"/>
          </p:cNvPicPr>
          <p:nvPr userDrawn="1"/>
        </p:nvPicPr>
        <p:blipFill>
          <a:blip r:embed="rId2"/>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1101660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400" fill="hold"/>
                                        <p:tgtEl>
                                          <p:spTgt spid="11"/>
                                        </p:tgtEl>
                                        <p:attrNameLst>
                                          <p:attrName>ppt_x</p:attrName>
                                        </p:attrNameLst>
                                      </p:cBhvr>
                                      <p:tavLst>
                                        <p:tav tm="0">
                                          <p:val>
                                            <p:strVal val="1+#ppt_w/2"/>
                                          </p:val>
                                        </p:tav>
                                        <p:tav tm="100000">
                                          <p:val>
                                            <p:strVal val="#ppt_x"/>
                                          </p:val>
                                        </p:tav>
                                      </p:tavLst>
                                    </p:anim>
                                    <p:anim calcmode="lin" valueType="num">
                                      <p:cBhvr additive="base">
                                        <p:cTn id="8" dur="4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400" fill="hold"/>
                                        <p:tgtEl>
                                          <p:spTgt spid="10"/>
                                        </p:tgtEl>
                                        <p:attrNameLst>
                                          <p:attrName>ppt_x</p:attrName>
                                        </p:attrNameLst>
                                      </p:cBhvr>
                                      <p:tavLst>
                                        <p:tav tm="0">
                                          <p:val>
                                            <p:strVal val="0-#ppt_w/2"/>
                                          </p:val>
                                        </p:tav>
                                        <p:tav tm="100000">
                                          <p:val>
                                            <p:strVal val="#ppt_x"/>
                                          </p:val>
                                        </p:tav>
                                      </p:tavLst>
                                    </p:anim>
                                    <p:anim calcmode="lin" valueType="num">
                                      <p:cBhvr additive="base">
                                        <p:cTn id="12" dur="400" fill="hold"/>
                                        <p:tgtEl>
                                          <p:spTgt spid="10"/>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25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 blue - da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tx2"/>
          </a:solidFill>
          <a:ln>
            <a:solidFill>
              <a:schemeClr val="tx2"/>
            </a:solidFill>
          </a:ln>
        </p:spPr>
        <p:txBody>
          <a:bodyPr wrap="square" lIns="457200" tIns="91440" bIns="0">
            <a:noAutofit/>
          </a:bodyPr>
          <a:lstStyle>
            <a:lvl1pPr>
              <a:lnSpc>
                <a:spcPct val="85000"/>
              </a:lnSpc>
              <a:defRPr sz="3200">
                <a:solidFill>
                  <a:schemeClr val="bg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1090E7"/>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5FB0ED"/>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359786069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ontent - blue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1F5F-9E3D-461E-A9A2-DEAD886C2CC4}"/>
              </a:ext>
            </a:extLst>
          </p:cNvPr>
          <p:cNvSpPr>
            <a:spLocks noGrp="1"/>
          </p:cNvSpPr>
          <p:nvPr>
            <p:ph type="title" hasCustomPrompt="1"/>
          </p:nvPr>
        </p:nvSpPr>
        <p:spPr>
          <a:xfrm>
            <a:off x="1524" y="0"/>
            <a:ext cx="11023590" cy="1138773"/>
          </a:xfrm>
          <a:solidFill>
            <a:schemeClr val="bg2"/>
          </a:solid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
        <p:nvSpPr>
          <p:cNvPr id="4" name="Date Placeholder 3">
            <a:extLst>
              <a:ext uri="{FF2B5EF4-FFF2-40B4-BE49-F238E27FC236}">
                <a16:creationId xmlns:a16="http://schemas.microsoft.com/office/drawing/2014/main" id="{A56684CE-E12F-45BC-9163-59E6D2ABCFCA}"/>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5" name="Footer Placeholder 4">
            <a:extLst>
              <a:ext uri="{FF2B5EF4-FFF2-40B4-BE49-F238E27FC236}">
                <a16:creationId xmlns:a16="http://schemas.microsoft.com/office/drawing/2014/main" id="{A93279CC-07CA-4AC5-A1AC-1010514EF125}"/>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60A737-103C-43F6-85F3-E27022DEB63B}"/>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7" name="Content Placeholder 2">
            <a:extLst>
              <a:ext uri="{FF2B5EF4-FFF2-40B4-BE49-F238E27FC236}">
                <a16:creationId xmlns:a16="http://schemas.microsoft.com/office/drawing/2014/main" id="{7A49DC88-2291-80F8-CFA6-5522D11015CC}"/>
              </a:ext>
            </a:extLst>
          </p:cNvPr>
          <p:cNvSpPr>
            <a:spLocks noGrp="1"/>
          </p:cNvSpPr>
          <p:nvPr>
            <p:ph idx="1" hasCustomPrompt="1"/>
          </p:nvPr>
        </p:nvSpPr>
        <p:spPr>
          <a:xfrm>
            <a:off x="381000" y="1247480"/>
            <a:ext cx="11430000" cy="5153319"/>
          </a:xfrm>
        </p:spPr>
        <p:txBody>
          <a:bodyPr/>
          <a:lstStyle>
            <a:lvl1pPr marL="347472" indent="-228600">
              <a:defRPr/>
            </a:lvl1pPr>
            <a:lvl2pPr indent="-228600">
              <a:defRPr/>
            </a:lvl2pPr>
            <a:lvl3pPr>
              <a:defRPr>
                <a:solidFill>
                  <a:schemeClr val="tx1"/>
                </a:solidFill>
              </a:defRPr>
            </a:lvl3pPr>
            <a:lvl4pPr>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reeform: Shape 2">
            <a:extLst>
              <a:ext uri="{FF2B5EF4-FFF2-40B4-BE49-F238E27FC236}">
                <a16:creationId xmlns:a16="http://schemas.microsoft.com/office/drawing/2014/main" id="{B94C86F6-D51F-4C71-7839-5C32FB6D105B}"/>
              </a:ext>
            </a:extLst>
          </p:cNvPr>
          <p:cNvSpPr/>
          <p:nvPr userDrawn="1"/>
        </p:nvSpPr>
        <p:spPr>
          <a:xfrm>
            <a:off x="11116257"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E2F1FB"/>
          </a:solidFill>
          <a:ln w="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F2286D3D-5FBB-C93B-D56D-E4DC87C0C8D2}"/>
              </a:ext>
            </a:extLst>
          </p:cNvPr>
          <p:cNvSpPr/>
          <p:nvPr userDrawn="1"/>
        </p:nvSpPr>
        <p:spPr>
          <a:xfrm>
            <a:off x="11699700" y="0"/>
            <a:ext cx="492300" cy="1138773"/>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B9DCF7"/>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208386743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911573E5-99EE-3437-E15A-BE4B51323BCC}"/>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4" name="Title 1">
            <a:extLst>
              <a:ext uri="{FF2B5EF4-FFF2-40B4-BE49-F238E27FC236}">
                <a16:creationId xmlns:a16="http://schemas.microsoft.com/office/drawing/2014/main" id="{42E040CB-88EE-23FB-E874-E5616F6C0BEE}"/>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274782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A85EE5F6-6B34-C960-EEC7-35300F5BA94B}"/>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EC57F62E-F6F7-C456-EDBA-416222785D9F}"/>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27010223"/>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C4610787-C6FF-B7D0-EEA6-949440D6B6E8}"/>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10" name="Title 1">
            <a:extLst>
              <a:ext uri="{FF2B5EF4-FFF2-40B4-BE49-F238E27FC236}">
                <a16:creationId xmlns:a16="http://schemas.microsoft.com/office/drawing/2014/main" id="{F624F2C0-D708-0724-E092-400D1B4E86C9}"/>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38983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content - orange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E8CE7876-9C5D-1B1B-A6FE-5641D207F579}"/>
              </a:ext>
            </a:extLst>
          </p:cNvPr>
          <p:cNvCxnSpPr>
            <a:cxnSpLocks/>
          </p:cNvCxnSpPr>
          <p:nvPr userDrawn="1"/>
        </p:nvCxnSpPr>
        <p:spPr>
          <a:xfrm flipH="1">
            <a:off x="381000" y="1057275"/>
            <a:ext cx="11430000" cy="0"/>
          </a:xfrm>
          <a:prstGeom prst="line">
            <a:avLst/>
          </a:prstGeom>
          <a:ln w="50800">
            <a:solidFill>
              <a:srgbClr val="F95300"/>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D0F4C301-DD35-CF11-7BC2-41D2017F6440}"/>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95056305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911573E5-99EE-3437-E15A-BE4B51323BCC}"/>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A8C7B747-30FC-254D-8D9E-57ECC3FD1364}"/>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19228157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A85EE5F6-6B34-C960-EEC7-35300F5BA94B}"/>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6" name="Title 1">
            <a:extLst>
              <a:ext uri="{FF2B5EF4-FFF2-40B4-BE49-F238E27FC236}">
                <a16:creationId xmlns:a16="http://schemas.microsoft.com/office/drawing/2014/main" id="{1B84049A-6C99-D165-3203-D15009FC2120}"/>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16986544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ree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C4610787-C6FF-B7D0-EEA6-949440D6B6E8}"/>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10" name="Title 1">
            <a:extLst>
              <a:ext uri="{FF2B5EF4-FFF2-40B4-BE49-F238E27FC236}">
                <a16:creationId xmlns:a16="http://schemas.microsoft.com/office/drawing/2014/main" id="{DAFB8B7E-76E7-E2A2-02F1-8488A4C65A3E}"/>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43919479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our content - yellow rul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cxnSp>
        <p:nvCxnSpPr>
          <p:cNvPr id="2" name="Straight Connector 1">
            <a:extLst>
              <a:ext uri="{FF2B5EF4-FFF2-40B4-BE49-F238E27FC236}">
                <a16:creationId xmlns:a16="http://schemas.microsoft.com/office/drawing/2014/main" id="{E8CE7876-9C5D-1B1B-A6FE-5641D207F579}"/>
              </a:ext>
            </a:extLst>
          </p:cNvPr>
          <p:cNvCxnSpPr>
            <a:cxnSpLocks/>
          </p:cNvCxnSpPr>
          <p:nvPr userDrawn="1"/>
        </p:nvCxnSpPr>
        <p:spPr>
          <a:xfrm flipH="1">
            <a:off x="381000" y="1057275"/>
            <a:ext cx="11430000" cy="0"/>
          </a:xfrm>
          <a:prstGeom prst="line">
            <a:avLst/>
          </a:prstGeom>
          <a:ln w="50800">
            <a:solidFill>
              <a:schemeClr val="accent3"/>
            </a:solidFill>
            <a:miter lim="800000"/>
            <a:headEnd type="none"/>
            <a:tailEnd type="none"/>
          </a:ln>
        </p:spPr>
        <p:style>
          <a:lnRef idx="1">
            <a:schemeClr val="dk1"/>
          </a:lnRef>
          <a:fillRef idx="0">
            <a:schemeClr val="dk1"/>
          </a:fillRef>
          <a:effectRef idx="0">
            <a:schemeClr val="dk1"/>
          </a:effectRef>
          <a:fontRef idx="minor">
            <a:schemeClr val="tx1"/>
          </a:fontRef>
        </p:style>
      </p:cxnSp>
      <p:sp>
        <p:nvSpPr>
          <p:cNvPr id="8" name="Title 1">
            <a:extLst>
              <a:ext uri="{FF2B5EF4-FFF2-40B4-BE49-F238E27FC236}">
                <a16:creationId xmlns:a16="http://schemas.microsoft.com/office/drawing/2014/main" id="{74383601-EA0A-695F-81E3-5B2BB188493D}"/>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4894494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Opening slide - green 1">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2" name="Picture 1">
            <a:extLst>
              <a:ext uri="{FF2B5EF4-FFF2-40B4-BE49-F238E27FC236}">
                <a16:creationId xmlns:a16="http://schemas.microsoft.com/office/drawing/2014/main" id="{3CD14F1C-C511-60FC-D816-B547F0AC0BD2}"/>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3" name="Picture 2">
            <a:extLst>
              <a:ext uri="{FF2B5EF4-FFF2-40B4-BE49-F238E27FC236}">
                <a16:creationId xmlns:a16="http://schemas.microsoft.com/office/drawing/2014/main" id="{B81172FC-0E92-7AD4-DA3C-87EBEA49F7C9}"/>
              </a:ext>
            </a:extLst>
          </p:cNvPr>
          <p:cNvPicPr>
            <a:picLocks noChangeAspect="1"/>
          </p:cNvPicPr>
          <p:nvPr userDrawn="1"/>
        </p:nvPicPr>
        <p:blipFill>
          <a:blip r:embed="rId2">
            <a:biLevel thresh="25000"/>
          </a:blip>
          <a:srcRect t="16586" b="16586"/>
          <a:stretch/>
        </p:blipFill>
        <p:spPr>
          <a:xfrm>
            <a:off x="2780836" y="2338396"/>
            <a:ext cx="6629864" cy="2181208"/>
          </a:xfrm>
          <a:prstGeom prst="rect">
            <a:avLst/>
          </a:prstGeom>
        </p:spPr>
      </p:pic>
    </p:spTree>
    <p:extLst>
      <p:ext uri="{BB962C8B-B14F-4D97-AF65-F5344CB8AC3E}">
        <p14:creationId xmlns:p14="http://schemas.microsoft.com/office/powerpoint/2010/main" val="2727796132"/>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6ADA06-0604-402E-96FC-C5A69639078C}"/>
              </a:ext>
            </a:extLst>
          </p:cNvPr>
          <p:cNvSpPr>
            <a:spLocks noGrp="1"/>
          </p:cNvSpPr>
          <p:nvPr>
            <p:ph idx="1" hasCustomPrompt="1"/>
          </p:nvPr>
        </p:nvSpPr>
        <p:spPr>
          <a:xfrm>
            <a:off x="381000" y="1247480"/>
            <a:ext cx="11430000" cy="5153319"/>
          </a:xfrm>
        </p:spPr>
        <p:txBody>
          <a:bodyPr/>
          <a:lstStyle>
            <a:lvl1pPr marL="347472" indent="-228600">
              <a:defRPr/>
            </a:lvl1pPr>
            <a:lvl2pPr marL="566928" indent="-228600">
              <a:defRPr/>
            </a:lvl2pPr>
            <a:lvl3pPr marL="914400" indent="-228600">
              <a:defRPr>
                <a:solidFill>
                  <a:schemeClr val="tx1"/>
                </a:solidFill>
              </a:defRPr>
            </a:lvl3pPr>
            <a:lvl4pPr marL="1261872" indent="-228600">
              <a:defRPr>
                <a:solidFill>
                  <a:schemeClr val="tx1"/>
                </a:solidFill>
              </a:defRPr>
            </a:lvl4pPr>
            <a:lvl5pPr marL="1481328" indent="-228600">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7E9016F2-3606-A3A6-5E91-FC2E9F64CFA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9" name="Footer Placeholder 4">
            <a:extLst>
              <a:ext uri="{FF2B5EF4-FFF2-40B4-BE49-F238E27FC236}">
                <a16:creationId xmlns:a16="http://schemas.microsoft.com/office/drawing/2014/main" id="{549E8D5F-B4DE-9CF6-E9CC-745F67D95124}"/>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10" name="Slide Number Placeholder 5">
            <a:extLst>
              <a:ext uri="{FF2B5EF4-FFF2-40B4-BE49-F238E27FC236}">
                <a16:creationId xmlns:a16="http://schemas.microsoft.com/office/drawing/2014/main" id="{FCFDC9C8-0F31-D465-8BD7-3CDCAC8DF4AD}"/>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BD886E5B-619F-DCFE-94EE-D2504C6F7783}"/>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56424857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57314"/>
            <a:ext cx="5486401" cy="5143473"/>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6324600" y="1257313"/>
            <a:ext cx="5486400" cy="5143426"/>
          </a:xfrm>
        </p:spPr>
        <p:txBody>
          <a:bodyPr>
            <a:noAutofit/>
          </a:bodyPr>
          <a:lstStyle>
            <a:lvl1pPr marL="347472" indent="-228600">
              <a:defRPr sz="2400"/>
            </a:lvl1pPr>
            <a:lvl2pPr indent="-228600">
              <a:defRPr sz="2000"/>
            </a:lvl2pPr>
            <a:lvl3pPr>
              <a:defRPr sz="1800"/>
            </a:lvl3pPr>
            <a:lvl4pPr>
              <a:defRPr sz="1600"/>
            </a:lvl4pPr>
            <a:lvl5pPr marL="1481328" indent="-2286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11" name="Footer Placeholder 10"/>
          <p:cNvSpPr>
            <a:spLocks noGrp="1"/>
          </p:cNvSpPr>
          <p:nvPr>
            <p:ph type="ftr" sz="quarter" idx="11"/>
          </p:nvPr>
        </p:nvSpPr>
        <p:spPr>
          <a:xfrm>
            <a:off x="2209800" y="6629401"/>
            <a:ext cx="7772400" cy="114300"/>
          </a:xfrm>
          <a:prstGeom prst="rect">
            <a:avLst/>
          </a:prstGeom>
        </p:spPr>
        <p:txBody>
          <a:bodyPr/>
          <a:lstStyle/>
          <a:p>
            <a:endParaRPr lang="en-US"/>
          </a:p>
        </p:txBody>
      </p:sp>
      <p:sp>
        <p:nvSpPr>
          <p:cNvPr id="12" name="Slide Number Placeholder 11"/>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DEABB966-C5CF-BEA6-1713-8D32C0E7D3A6}"/>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34768179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1" y="1247421"/>
            <a:ext cx="36576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4267200" y="1247420"/>
            <a:ext cx="36576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8153400" y="1247420"/>
            <a:ext cx="3657600" cy="5153319"/>
          </a:xfrm>
        </p:spPr>
        <p:txBody>
          <a:bodyPr>
            <a:noAutofit/>
          </a:bodyPr>
          <a:lstStyle>
            <a:lvl1pPr>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1"/>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8" name="Footer Placeholder 7"/>
          <p:cNvSpPr>
            <a:spLocks noGrp="1"/>
          </p:cNvSpPr>
          <p:nvPr>
            <p:ph type="ftr" sz="quarter" idx="12"/>
          </p:nvPr>
        </p:nvSpPr>
        <p:spPr>
          <a:xfrm>
            <a:off x="2209800" y="6629401"/>
            <a:ext cx="7772400" cy="114300"/>
          </a:xfrm>
          <a:prstGeom prst="rect">
            <a:avLst/>
          </a:prstGeom>
        </p:spPr>
        <p:txBody>
          <a:bodyPr/>
          <a:lstStyle/>
          <a:p>
            <a:endParaRPr lang="en-US"/>
          </a:p>
        </p:txBody>
      </p:sp>
      <p:sp>
        <p:nvSpPr>
          <p:cNvPr id="9" name="Slide Number Placeholder 8"/>
          <p:cNvSpPr>
            <a:spLocks noGrp="1"/>
          </p:cNvSpPr>
          <p:nvPr>
            <p:ph type="sldNum" sz="quarter" idx="13"/>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99EDFCC0-875C-FA34-BA7B-57937C553F06}"/>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62469787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E70E-01FE-4CE1-AB12-E189F3DA6A2F}"/>
              </a:ext>
            </a:extLst>
          </p:cNvPr>
          <p:cNvSpPr>
            <a:spLocks noGrp="1"/>
          </p:cNvSpPr>
          <p:nvPr>
            <p:ph sz="half" idx="1"/>
          </p:nvPr>
        </p:nvSpPr>
        <p:spPr>
          <a:xfrm>
            <a:off x="381000" y="1247421"/>
            <a:ext cx="2743200" cy="5153366"/>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333503CF-D95E-41B4-AA9C-512E591D0A1D}"/>
              </a:ext>
            </a:extLst>
          </p:cNvPr>
          <p:cNvSpPr>
            <a:spLocks noGrp="1"/>
          </p:cNvSpPr>
          <p:nvPr>
            <p:ph sz="half" idx="2"/>
          </p:nvPr>
        </p:nvSpPr>
        <p:spPr>
          <a:xfrm>
            <a:off x="32766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a:extLst>
              <a:ext uri="{FF2B5EF4-FFF2-40B4-BE49-F238E27FC236}">
                <a16:creationId xmlns:a16="http://schemas.microsoft.com/office/drawing/2014/main" id="{333503CF-D95E-41B4-AA9C-512E591D0A1D}"/>
              </a:ext>
            </a:extLst>
          </p:cNvPr>
          <p:cNvSpPr>
            <a:spLocks noGrp="1"/>
          </p:cNvSpPr>
          <p:nvPr>
            <p:ph sz="half" idx="10"/>
          </p:nvPr>
        </p:nvSpPr>
        <p:spPr>
          <a:xfrm>
            <a:off x="61722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a:extLst>
              <a:ext uri="{FF2B5EF4-FFF2-40B4-BE49-F238E27FC236}">
                <a16:creationId xmlns:a16="http://schemas.microsoft.com/office/drawing/2014/main" id="{333503CF-D95E-41B4-AA9C-512E591D0A1D}"/>
              </a:ext>
            </a:extLst>
          </p:cNvPr>
          <p:cNvSpPr>
            <a:spLocks noGrp="1"/>
          </p:cNvSpPr>
          <p:nvPr>
            <p:ph sz="half" idx="11"/>
          </p:nvPr>
        </p:nvSpPr>
        <p:spPr>
          <a:xfrm>
            <a:off x="9067800" y="1247420"/>
            <a:ext cx="2743200" cy="5153319"/>
          </a:xfrm>
        </p:spPr>
        <p:txBody>
          <a:bodyPr>
            <a:noAutofit/>
          </a:bodyPr>
          <a:lstStyle>
            <a:lvl1pPr marL="347472" indent="-228600">
              <a:defRPr sz="2000"/>
            </a:lvl1pPr>
            <a:lvl2pPr indent="-228600">
              <a:defRPr sz="1800"/>
            </a:lvl2pPr>
            <a:lvl3pPr>
              <a:defRPr sz="1600"/>
            </a:lvl3pPr>
            <a:lvl4pPr>
              <a:defRPr sz="1400"/>
            </a:lvl4pPr>
            <a:lvl5pPr marL="1481328" indent="-228600">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p:cNvSpPr>
            <a:spLocks noGrp="1"/>
          </p:cNvSpPr>
          <p:nvPr>
            <p:ph type="dt" sz="half" idx="12"/>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10" name="Footer Placeholder 9"/>
          <p:cNvSpPr>
            <a:spLocks noGrp="1"/>
          </p:cNvSpPr>
          <p:nvPr>
            <p:ph type="ftr" sz="quarter" idx="13"/>
          </p:nvPr>
        </p:nvSpPr>
        <p:spPr>
          <a:xfrm>
            <a:off x="2209800" y="6629401"/>
            <a:ext cx="7772400" cy="114300"/>
          </a:xfrm>
          <a:prstGeom prst="rect">
            <a:avLst/>
          </a:prstGeom>
        </p:spPr>
        <p:txBody>
          <a:bodyPr/>
          <a:lstStyle/>
          <a:p>
            <a:endParaRPr lang="en-US"/>
          </a:p>
        </p:txBody>
      </p:sp>
      <p:sp>
        <p:nvSpPr>
          <p:cNvPr id="11" name="Slide Number Placeholder 10"/>
          <p:cNvSpPr>
            <a:spLocks noGrp="1"/>
          </p:cNvSpPr>
          <p:nvPr>
            <p:ph type="sldNum" sz="quarter" idx="14"/>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9841F19B-51C3-9A32-6032-BE555850D6FA}"/>
              </a:ext>
            </a:extLst>
          </p:cNvPr>
          <p:cNvSpPr>
            <a:spLocks noGrp="1"/>
          </p:cNvSpPr>
          <p:nvPr>
            <p:ph type="title" hasCustomPrompt="1"/>
          </p:nvPr>
        </p:nvSpPr>
        <p:spPr>
          <a:xfrm>
            <a:off x="1524" y="0"/>
            <a:ext cx="11809476" cy="1138773"/>
          </a:xfrm>
          <a:noFill/>
          <a:ln>
            <a:noFill/>
          </a:ln>
        </p:spPr>
        <p:txBody>
          <a:bodyPr wrap="square" lIns="457200" tIns="91440" bIns="0">
            <a:noAutofit/>
          </a:bodyPr>
          <a:lstStyle>
            <a:lvl1pPr>
              <a:lnSpc>
                <a:spcPct val="85000"/>
              </a:lnSpc>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9476992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EB97EB-ED75-4EDB-8F10-F21465C79997}"/>
              </a:ext>
            </a:extLst>
          </p:cNvPr>
          <p:cNvSpPr>
            <a:spLocks noGrp="1"/>
          </p:cNvSpPr>
          <p:nvPr>
            <p:ph idx="1"/>
          </p:nvPr>
        </p:nvSpPr>
        <p:spPr>
          <a:xfrm>
            <a:off x="381000" y="1143000"/>
            <a:ext cx="8686800" cy="5257800"/>
          </a:xfrm>
        </p:spPr>
        <p:txBody>
          <a:bodyPr/>
          <a:lstStyle>
            <a:lvl1pPr marL="347472" indent="-228600">
              <a:defRPr sz="3200"/>
            </a:lvl1pPr>
            <a:lvl2pPr indent="-228600">
              <a:defRPr sz="2800"/>
            </a:lvl2pPr>
            <a:lvl3pPr>
              <a:defRPr sz="2400"/>
            </a:lvl3pPr>
            <a:lvl4pPr>
              <a:defRPr sz="2000"/>
            </a:lvl4pPr>
            <a:lvl5pPr marL="1481328" indent="-228600">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78B1A47-1029-4EF2-AB59-A978C590AE90}"/>
              </a:ext>
            </a:extLst>
          </p:cNvPr>
          <p:cNvSpPr>
            <a:spLocks noGrp="1"/>
          </p:cNvSpPr>
          <p:nvPr>
            <p:ph type="body" sz="half" idx="2"/>
          </p:nvPr>
        </p:nvSpPr>
        <p:spPr>
          <a:xfrm>
            <a:off x="9296400" y="1143000"/>
            <a:ext cx="2514600" cy="5257800"/>
          </a:xfrm>
          <a:solidFill>
            <a:schemeClr val="bg2"/>
          </a:solidFill>
        </p:spPr>
        <p:txBody>
          <a:bodyPr lIns="91440" tIns="91440" rIns="91440" bIns="91440" anchor="ct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768143-0EE0-4783-89E1-5EA55EC5D4D0}"/>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6" name="Footer Placeholder 5">
            <a:extLst>
              <a:ext uri="{FF2B5EF4-FFF2-40B4-BE49-F238E27FC236}">
                <a16:creationId xmlns:a16="http://schemas.microsoft.com/office/drawing/2014/main" id="{C75BB4D3-DC82-4F22-84F1-DA3E8BF672FA}"/>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D5A4EFE-6E2A-4694-BE6D-C4EB3FAB5E88}"/>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31778109-255E-509A-19F6-3D6426C840A0}"/>
              </a:ext>
            </a:extLst>
          </p:cNvPr>
          <p:cNvSpPr>
            <a:spLocks noGrp="1"/>
          </p:cNvSpPr>
          <p:nvPr>
            <p:ph type="title"/>
          </p:nvPr>
        </p:nvSpPr>
        <p:spPr>
          <a:xfrm>
            <a:off x="381000" y="228600"/>
            <a:ext cx="11430000" cy="685800"/>
          </a:xfrm>
        </p:spPr>
        <p:txBody>
          <a:bodyPr anchor="ctr" anchorCtr="0"/>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0854217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48E15E2-4FEA-40B8-945D-0B65E7AB7D46}"/>
              </a:ext>
            </a:extLst>
          </p:cNvPr>
          <p:cNvSpPr>
            <a:spLocks noGrp="1"/>
          </p:cNvSpPr>
          <p:nvPr>
            <p:ph type="pic" idx="1"/>
          </p:nvPr>
        </p:nvSpPr>
        <p:spPr>
          <a:xfrm>
            <a:off x="3124200" y="1143000"/>
            <a:ext cx="8686800" cy="5257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4ECC6DC-B05C-4067-BC75-5292D1CF232B}"/>
              </a:ext>
            </a:extLst>
          </p:cNvPr>
          <p:cNvSpPr>
            <a:spLocks noGrp="1"/>
          </p:cNvSpPr>
          <p:nvPr>
            <p:ph type="body" sz="half" idx="2"/>
          </p:nvPr>
        </p:nvSpPr>
        <p:spPr>
          <a:xfrm>
            <a:off x="381000" y="1143000"/>
            <a:ext cx="2514599" cy="5257800"/>
          </a:xfrm>
          <a:solidFill>
            <a:schemeClr val="bg2"/>
          </a:solidFill>
        </p:spPr>
        <p:txBody>
          <a:bodyPr lIns="91440" tIns="91440" rIns="91440" bIns="91440" anchor="ctr">
            <a:normAutofit/>
          </a:bodyPr>
          <a:lstStyle>
            <a:lvl1pPr marL="0" indent="0">
              <a:buNone/>
              <a:defRPr sz="2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D9517C-C18A-4977-84E8-E92783D4130F}"/>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6" name="Footer Placeholder 5">
            <a:extLst>
              <a:ext uri="{FF2B5EF4-FFF2-40B4-BE49-F238E27FC236}">
                <a16:creationId xmlns:a16="http://schemas.microsoft.com/office/drawing/2014/main" id="{92ED6DB1-8D60-4505-A190-4A11920A5ED0}"/>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622A32F-FDE5-4A2A-A5AF-32CCAB7B7183}"/>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
        <p:nvSpPr>
          <p:cNvPr id="2" name="Title 1">
            <a:extLst>
              <a:ext uri="{FF2B5EF4-FFF2-40B4-BE49-F238E27FC236}">
                <a16:creationId xmlns:a16="http://schemas.microsoft.com/office/drawing/2014/main" id="{E1F37FE5-BE46-532A-F08B-108C74394663}"/>
              </a:ext>
            </a:extLst>
          </p:cNvPr>
          <p:cNvSpPr>
            <a:spLocks noGrp="1"/>
          </p:cNvSpPr>
          <p:nvPr>
            <p:ph type="title"/>
          </p:nvPr>
        </p:nvSpPr>
        <p:spPr>
          <a:xfrm>
            <a:off x="381000" y="228600"/>
            <a:ext cx="11430000" cy="685800"/>
          </a:xfrm>
        </p:spPr>
        <p:txBody>
          <a:bodyPr anchor="ctr" anchorCtr="0"/>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43036911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uote - orange accent">
    <p:bg>
      <p:bgPr>
        <a:solidFill>
          <a:schemeClr val="bg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rgbClr val="F95300"/>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bg2"/>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348654369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Quote - green">
    <p:bg>
      <p:bgPr>
        <a:solidFill>
          <a:schemeClr val="accent1"/>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bg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accent5"/>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solidFill>
                  <a:schemeClr val="bg1"/>
                </a:solidFill>
              </a:defRPr>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361797567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ote - green accent">
    <p:bg>
      <p:bgPr>
        <a:solidFill>
          <a:schemeClr val="bg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bg2"/>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46328022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Quote - blue">
    <p:bg>
      <p:bgPr>
        <a:solidFill>
          <a:schemeClr val="tx2"/>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83D169A9-DE69-34F1-B47A-24636E348405}"/>
              </a:ext>
            </a:extLst>
          </p:cNvPr>
          <p:cNvSpPr/>
          <p:nvPr userDrawn="1"/>
        </p:nvSpPr>
        <p:spPr bwMode="auto">
          <a:xfrm>
            <a:off x="10210800" y="218136"/>
            <a:ext cx="1600200" cy="1600200"/>
          </a:xfrm>
          <a:prstGeom prst="roundRect">
            <a:avLst>
              <a:gd name="adj" fmla="val 11655"/>
            </a:avLst>
          </a:prstGeom>
          <a:solidFill>
            <a:schemeClr val="bg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91440" rIns="91440" bIns="91440" numCol="1" spcCol="0" rtlCol="0" fromWordArt="0" anchor="ctr" anchorCtr="0" forceAA="0" compatLnSpc="1">
            <a:prstTxWarp prst="textNoShape">
              <a:avLst/>
            </a:prstTxWarp>
            <a:noAutofit/>
          </a:bodyPr>
          <a:lstStyle/>
          <a:p>
            <a:pPr marL="0" indent="0">
              <a:buNone/>
            </a:pPr>
            <a:endParaRPr lang="en-US" dirty="0"/>
          </a:p>
        </p:txBody>
      </p:sp>
      <p:sp>
        <p:nvSpPr>
          <p:cNvPr id="4" name="TextBox 3">
            <a:extLst>
              <a:ext uri="{FF2B5EF4-FFF2-40B4-BE49-F238E27FC236}">
                <a16:creationId xmlns:a16="http://schemas.microsoft.com/office/drawing/2014/main" id="{A45FD7EF-1FE3-77FA-E301-D2E2C1BF172F}"/>
              </a:ext>
            </a:extLst>
          </p:cNvPr>
          <p:cNvSpPr txBox="1"/>
          <p:nvPr userDrawn="1"/>
        </p:nvSpPr>
        <p:spPr>
          <a:xfrm rot="10800000">
            <a:off x="10403201" y="-1028699"/>
            <a:ext cx="1215397" cy="2641813"/>
          </a:xfrm>
          <a:prstGeom prst="rect">
            <a:avLst/>
          </a:prstGeom>
          <a:noFill/>
        </p:spPr>
        <p:txBody>
          <a:bodyPr wrap="none" lIns="91440" tIns="91440" rIns="91440" bIns="91440" rtlCol="0" anchor="t">
            <a:spAutoFit/>
          </a:bodyPr>
          <a:lstStyle/>
          <a:p>
            <a:pPr>
              <a:lnSpc>
                <a:spcPct val="90000"/>
              </a:lnSpc>
              <a:spcAft>
                <a:spcPts val="600"/>
              </a:spcAft>
            </a:pPr>
            <a:r>
              <a:rPr lang="en-US" sz="17500" dirty="0">
                <a:solidFill>
                  <a:schemeClr val="accent1"/>
                </a:solidFill>
                <a:latin typeface="Elephant" panose="02020904090505020303" pitchFamily="18" charset="0"/>
              </a:rPr>
              <a:t>“</a:t>
            </a:r>
          </a:p>
        </p:txBody>
      </p:sp>
      <p:sp>
        <p:nvSpPr>
          <p:cNvPr id="5" name="Content Placeholder 2">
            <a:extLst>
              <a:ext uri="{FF2B5EF4-FFF2-40B4-BE49-F238E27FC236}">
                <a16:creationId xmlns:a16="http://schemas.microsoft.com/office/drawing/2014/main" id="{75A09BE3-54F0-17C0-5021-CC8817E948E1}"/>
              </a:ext>
            </a:extLst>
          </p:cNvPr>
          <p:cNvSpPr>
            <a:spLocks noGrp="1"/>
          </p:cNvSpPr>
          <p:nvPr>
            <p:ph idx="1" hasCustomPrompt="1"/>
          </p:nvPr>
        </p:nvSpPr>
        <p:spPr>
          <a:xfrm>
            <a:off x="381000" y="2171701"/>
            <a:ext cx="11430000" cy="4457699"/>
          </a:xfrm>
        </p:spPr>
        <p:txBody>
          <a:bodyPr/>
          <a:lstStyle>
            <a:lvl1pPr marL="118872" indent="0">
              <a:buFontTx/>
              <a:buNone/>
              <a:defRPr sz="4000">
                <a:solidFill>
                  <a:schemeClr val="bg1"/>
                </a:solidFill>
              </a:defRPr>
            </a:lvl1pPr>
            <a:lvl2pPr marL="338328" indent="0">
              <a:buFontTx/>
              <a:buNone/>
              <a:defRPr/>
            </a:lvl2pPr>
            <a:lvl3pPr marL="685800" indent="0">
              <a:buFontTx/>
              <a:buNone/>
              <a:defRPr>
                <a:solidFill>
                  <a:schemeClr val="tx1"/>
                </a:solidFill>
              </a:defRPr>
            </a:lvl3pPr>
            <a:lvl4pPr marL="1033272" indent="0">
              <a:buFontTx/>
              <a:buNone/>
              <a:defRPr>
                <a:solidFill>
                  <a:schemeClr val="tx1"/>
                </a:solidFill>
              </a:defRPr>
            </a:lvl4pPr>
            <a:lvl5pPr marL="1252728" indent="0">
              <a:buFontTx/>
              <a:buNone/>
              <a:defRPr>
                <a:solidFill>
                  <a:schemeClr val="tx1"/>
                </a:solidFill>
              </a:defRPr>
            </a:lvl5pPr>
          </a:lstStyle>
          <a:p>
            <a:pPr lvl="0"/>
            <a:r>
              <a:rPr lang="en-US" dirty="0"/>
              <a:t>Click to edit master text styles</a:t>
            </a:r>
          </a:p>
        </p:txBody>
      </p:sp>
    </p:spTree>
    <p:extLst>
      <p:ext uri="{BB962C8B-B14F-4D97-AF65-F5344CB8AC3E}">
        <p14:creationId xmlns:p14="http://schemas.microsoft.com/office/powerpoint/2010/main" val="158332957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Opening slide - green 2">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E41B6B-AE8A-D4C4-1AC2-109ACBC9424E}"/>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2" name="Picture 1">
            <a:extLst>
              <a:ext uri="{FF2B5EF4-FFF2-40B4-BE49-F238E27FC236}">
                <a16:creationId xmlns:a16="http://schemas.microsoft.com/office/drawing/2014/main" id="{3CD14F1C-C511-60FC-D816-B547F0AC0BD2}"/>
              </a:ext>
            </a:extLst>
          </p:cNvPr>
          <p:cNvPicPr>
            <a:picLocks noChangeAspect="1"/>
          </p:cNvPicPr>
          <p:nvPr/>
        </p:nvPicPr>
        <p:blipFill>
          <a:blip r:embed="rId2"/>
          <a:srcRect t="16586" b="16586"/>
          <a:stretch/>
        </p:blipFill>
        <p:spPr>
          <a:xfrm>
            <a:off x="2780836" y="2338396"/>
            <a:ext cx="6629864" cy="2181208"/>
          </a:xfrm>
          <a:prstGeom prst="rect">
            <a:avLst/>
          </a:prstGeom>
        </p:spPr>
      </p:pic>
      <p:pic>
        <p:nvPicPr>
          <p:cNvPr id="3" name="Picture 2">
            <a:extLst>
              <a:ext uri="{FF2B5EF4-FFF2-40B4-BE49-F238E27FC236}">
                <a16:creationId xmlns:a16="http://schemas.microsoft.com/office/drawing/2014/main" id="{B81172FC-0E92-7AD4-DA3C-87EBEA49F7C9}"/>
              </a:ext>
            </a:extLst>
          </p:cNvPr>
          <p:cNvPicPr>
            <a:picLocks noChangeAspect="1"/>
          </p:cNvPicPr>
          <p:nvPr userDrawn="1"/>
        </p:nvPicPr>
        <p:blipFill>
          <a:blip r:embed="rId2">
            <a:biLevel thresh="25000"/>
          </a:blip>
          <a:srcRect t="16586" b="16586"/>
          <a:stretch/>
        </p:blipFill>
        <p:spPr>
          <a:xfrm>
            <a:off x="2780836" y="2338396"/>
            <a:ext cx="6629864" cy="2181208"/>
          </a:xfrm>
          <a:prstGeom prst="rect">
            <a:avLst/>
          </a:prstGeom>
        </p:spPr>
      </p:pic>
      <p:grpSp>
        <p:nvGrpSpPr>
          <p:cNvPr id="10" name="Group 9">
            <a:extLst>
              <a:ext uri="{FF2B5EF4-FFF2-40B4-BE49-F238E27FC236}">
                <a16:creationId xmlns:a16="http://schemas.microsoft.com/office/drawing/2014/main" id="{58935E85-2A5D-4CCB-87CA-8250C3AEE825}"/>
              </a:ext>
            </a:extLst>
          </p:cNvPr>
          <p:cNvGrpSpPr/>
          <p:nvPr userDrawn="1"/>
        </p:nvGrpSpPr>
        <p:grpSpPr>
          <a:xfrm>
            <a:off x="9806844" y="3354704"/>
            <a:ext cx="2394392" cy="171450"/>
            <a:chOff x="9806844" y="3354704"/>
            <a:chExt cx="2394392" cy="171450"/>
          </a:xfrm>
        </p:grpSpPr>
        <p:sp>
          <p:nvSpPr>
            <p:cNvPr id="6" name="Freeform: Shape 5">
              <a:extLst>
                <a:ext uri="{FF2B5EF4-FFF2-40B4-BE49-F238E27FC236}">
                  <a16:creationId xmlns:a16="http://schemas.microsoft.com/office/drawing/2014/main" id="{92D8304D-0B65-833A-C5C2-B5B432613727}"/>
                </a:ext>
              </a:extLst>
            </p:cNvPr>
            <p:cNvSpPr/>
            <p:nvPr userDrawn="1"/>
          </p:nvSpPr>
          <p:spPr>
            <a:xfrm>
              <a:off x="9806844"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noFill/>
            <a:ln w="47625" cap="flat">
              <a:solidFill>
                <a:schemeClr val="bg1"/>
              </a:solid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03726107-D069-DC71-BD73-C603C1E4EC10}"/>
                </a:ext>
              </a:extLst>
            </p:cNvPr>
            <p:cNvCxnSpPr>
              <a:stCxn id="6" idx="0"/>
            </p:cNvCxnSpPr>
            <p:nvPr userDrawn="1"/>
          </p:nvCxnSpPr>
          <p:spPr>
            <a:xfrm flipV="1">
              <a:off x="9978294" y="3429000"/>
              <a:ext cx="2222942" cy="11429"/>
            </a:xfrm>
            <a:prstGeom prst="line">
              <a:avLst/>
            </a:prstGeom>
            <a:ln w="508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grpSp>
      <p:grpSp>
        <p:nvGrpSpPr>
          <p:cNvPr id="7" name="Group 6">
            <a:extLst>
              <a:ext uri="{FF2B5EF4-FFF2-40B4-BE49-F238E27FC236}">
                <a16:creationId xmlns:a16="http://schemas.microsoft.com/office/drawing/2014/main" id="{5AA1C5C9-0730-F1F6-0FA8-48C8081040F7}"/>
              </a:ext>
            </a:extLst>
          </p:cNvPr>
          <p:cNvGrpSpPr/>
          <p:nvPr userDrawn="1"/>
        </p:nvGrpSpPr>
        <p:grpSpPr>
          <a:xfrm>
            <a:off x="0" y="3354704"/>
            <a:ext cx="2400091" cy="171450"/>
            <a:chOff x="0" y="3354704"/>
            <a:chExt cx="2400091" cy="171450"/>
          </a:xfrm>
        </p:grpSpPr>
        <p:sp>
          <p:nvSpPr>
            <p:cNvPr id="5" name="Freeform: Shape 4">
              <a:extLst>
                <a:ext uri="{FF2B5EF4-FFF2-40B4-BE49-F238E27FC236}">
                  <a16:creationId xmlns:a16="http://schemas.microsoft.com/office/drawing/2014/main" id="{EC3089D2-759C-92F3-AA11-AA230B4225B2}"/>
                </a:ext>
              </a:extLst>
            </p:cNvPr>
            <p:cNvSpPr/>
            <p:nvPr userDrawn="1"/>
          </p:nvSpPr>
          <p:spPr>
            <a:xfrm>
              <a:off x="2228641" y="3354704"/>
              <a:ext cx="171450" cy="171450"/>
            </a:xfrm>
            <a:custGeom>
              <a:avLst/>
              <a:gdLst>
                <a:gd name="connsiteX0" fmla="*/ 171450 w 171450"/>
                <a:gd name="connsiteY0" fmla="*/ 85725 h 171450"/>
                <a:gd name="connsiteX1" fmla="*/ 85725 w 171450"/>
                <a:gd name="connsiteY1" fmla="*/ 171450 h 171450"/>
                <a:gd name="connsiteX2" fmla="*/ 0 w 171450"/>
                <a:gd name="connsiteY2" fmla="*/ 85725 h 171450"/>
                <a:gd name="connsiteX3" fmla="*/ 85725 w 171450"/>
                <a:gd name="connsiteY3" fmla="*/ 0 h 171450"/>
                <a:gd name="connsiteX4" fmla="*/ 171450 w 171450"/>
                <a:gd name="connsiteY4" fmla="*/ 857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noFill/>
            <a:ln w="47625" cap="flat">
              <a:solidFill>
                <a:schemeClr val="bg1"/>
              </a:solidFill>
              <a:prstDash val="solid"/>
              <a:miter/>
            </a:ln>
          </p:spPr>
          <p:txBody>
            <a:bodyPr rtlCol="0" anchor="ctr"/>
            <a:lstStyle/>
            <a:p>
              <a:endParaRPr lang="en-US"/>
            </a:p>
          </p:txBody>
        </p:sp>
        <p:cxnSp>
          <p:nvCxnSpPr>
            <p:cNvPr id="9" name="Straight Connector 8">
              <a:extLst>
                <a:ext uri="{FF2B5EF4-FFF2-40B4-BE49-F238E27FC236}">
                  <a16:creationId xmlns:a16="http://schemas.microsoft.com/office/drawing/2014/main" id="{34CC307A-94F4-B505-031C-7AEFF5E4100E}"/>
                </a:ext>
              </a:extLst>
            </p:cNvPr>
            <p:cNvCxnSpPr/>
            <p:nvPr userDrawn="1"/>
          </p:nvCxnSpPr>
          <p:spPr>
            <a:xfrm flipV="1">
              <a:off x="0" y="3429000"/>
              <a:ext cx="2222942" cy="11429"/>
            </a:xfrm>
            <a:prstGeom prst="line">
              <a:avLst/>
            </a:prstGeom>
            <a:ln w="50800">
              <a:solidFill>
                <a:schemeClr val="bg1"/>
              </a:solidFill>
              <a:miter lim="800000"/>
              <a:headEnd type="none"/>
              <a:tailEnd type="non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3233954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400" fill="hold"/>
                                        <p:tgtEl>
                                          <p:spTgt spid="10"/>
                                        </p:tgtEl>
                                        <p:attrNameLst>
                                          <p:attrName>ppt_x</p:attrName>
                                        </p:attrNameLst>
                                      </p:cBhvr>
                                      <p:tavLst>
                                        <p:tav tm="0">
                                          <p:val>
                                            <p:strVal val="1+#ppt_w/2"/>
                                          </p:val>
                                        </p:tav>
                                        <p:tav tm="100000">
                                          <p:val>
                                            <p:strVal val="#ppt_x"/>
                                          </p:val>
                                        </p:tav>
                                      </p:tavLst>
                                    </p:anim>
                                    <p:anim calcmode="lin" valueType="num">
                                      <p:cBhvr additive="base">
                                        <p:cTn id="8" dur="4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400" fill="hold"/>
                                        <p:tgtEl>
                                          <p:spTgt spid="7"/>
                                        </p:tgtEl>
                                        <p:attrNameLst>
                                          <p:attrName>ppt_x</p:attrName>
                                        </p:attrNameLst>
                                      </p:cBhvr>
                                      <p:tavLst>
                                        <p:tav tm="0">
                                          <p:val>
                                            <p:strVal val="0-#ppt_w/2"/>
                                          </p:val>
                                        </p:tav>
                                        <p:tav tm="100000">
                                          <p:val>
                                            <p:strVal val="#ppt_x"/>
                                          </p:val>
                                        </p:tav>
                                      </p:tavLst>
                                    </p:anim>
                                    <p:anim calcmode="lin" valueType="num">
                                      <p:cBhvr additive="base">
                                        <p:cTn id="12" dur="400" fill="hold"/>
                                        <p:tgtEl>
                                          <p:spTgt spid="7"/>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25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ock - whit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EF8C3B5-5C84-7C42-9D58-DE1984D3A60D}"/>
              </a:ext>
            </a:extLst>
          </p:cNvPr>
          <p:cNvSpPr>
            <a:spLocks noGrp="1"/>
          </p:cNvSpPr>
          <p:nvPr>
            <p:ph type="dt" sz="half" idx="10"/>
          </p:nvPr>
        </p:nvSpPr>
        <p:spPr/>
        <p:txBody>
          <a:bodyPr/>
          <a:lstStyle/>
          <a:p>
            <a:fld id="{5958763E-B898-436D-883D-03711491D54A}" type="datetimeFigureOut">
              <a:rPr lang="en-US" smtClean="0"/>
              <a:pPr/>
              <a:t>11/26/2024</a:t>
            </a:fld>
            <a:endParaRPr lang="en-US" dirty="0"/>
          </a:p>
        </p:txBody>
      </p:sp>
      <p:sp>
        <p:nvSpPr>
          <p:cNvPr id="4" name="Footer Placeholder 3">
            <a:extLst>
              <a:ext uri="{FF2B5EF4-FFF2-40B4-BE49-F238E27FC236}">
                <a16:creationId xmlns:a16="http://schemas.microsoft.com/office/drawing/2014/main" id="{60A24130-CBCC-5E2D-2009-94C7120F831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BD6EBC-C65F-61CA-84F6-C1DD2B836BE4}"/>
              </a:ext>
            </a:extLst>
          </p:cNvPr>
          <p:cNvSpPr>
            <a:spLocks noGrp="1"/>
          </p:cNvSpPr>
          <p:nvPr>
            <p:ph type="sldNum" sz="quarter" idx="12"/>
          </p:nvPr>
        </p:nvSpPr>
        <p:spPr/>
        <p:txBody>
          <a:bodyPr/>
          <a:lstStyle/>
          <a:p>
            <a:fld id="{C15D44F4-F215-4E77-8A37-E5924A9890F9}" type="slidenum">
              <a:rPr lang="en-US" smtClean="0"/>
              <a:pPr/>
              <a:t>‹#›</a:t>
            </a:fld>
            <a:endParaRPr lang="en-US"/>
          </a:p>
        </p:txBody>
      </p:sp>
    </p:spTree>
    <p:extLst>
      <p:ext uri="{BB962C8B-B14F-4D97-AF65-F5344CB8AC3E}">
        <p14:creationId xmlns:p14="http://schemas.microsoft.com/office/powerpoint/2010/main" val="149108267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ock- warm gray">
    <p:bg>
      <p:bgPr>
        <a:solidFill>
          <a:schemeClr val="bg2"/>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189191963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ock - green">
    <p:bg>
      <p:bgPr>
        <a:solidFill>
          <a:srgbClr val="006334"/>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8DAF0-8B1C-4674-90FD-0641764538D9}"/>
              </a:ext>
            </a:extLst>
          </p:cNvPr>
          <p:cNvSpPr>
            <a:spLocks noGrp="1"/>
          </p:cNvSpPr>
          <p:nvPr>
            <p:ph type="dt" sz="half" idx="10"/>
          </p:nvPr>
        </p:nvSpPr>
        <p:spPr>
          <a:xfrm>
            <a:off x="381000" y="6629400"/>
            <a:ext cx="1371600" cy="114300"/>
          </a:xfrm>
          <a:prstGeom prst="rect">
            <a:avLst/>
          </a:prstGeom>
        </p:spPr>
        <p:txBody>
          <a:bodyPr/>
          <a:lstStyle/>
          <a:p>
            <a:fld id="{5958763E-B898-436D-883D-03711491D54A}" type="datetimeFigureOut">
              <a:rPr lang="en-US" smtClean="0"/>
              <a:t>11/26/2024</a:t>
            </a:fld>
            <a:endParaRPr lang="en-US"/>
          </a:p>
        </p:txBody>
      </p:sp>
      <p:sp>
        <p:nvSpPr>
          <p:cNvPr id="3" name="Footer Placeholder 2">
            <a:extLst>
              <a:ext uri="{FF2B5EF4-FFF2-40B4-BE49-F238E27FC236}">
                <a16:creationId xmlns:a16="http://schemas.microsoft.com/office/drawing/2014/main" id="{478D4052-F0BD-4178-9362-38E0590C7F6B}"/>
              </a:ext>
            </a:extLst>
          </p:cNvPr>
          <p:cNvSpPr>
            <a:spLocks noGrp="1"/>
          </p:cNvSpPr>
          <p:nvPr>
            <p:ph type="ftr" sz="quarter" idx="11"/>
          </p:nvPr>
        </p:nvSpPr>
        <p:spPr>
          <a:xfrm>
            <a:off x="2209800" y="6629401"/>
            <a:ext cx="7772400" cy="11430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E5928ECA-89E2-46C4-B5A6-AC27D4A1F844}"/>
              </a:ext>
            </a:extLst>
          </p:cNvPr>
          <p:cNvSpPr>
            <a:spLocks noGrp="1"/>
          </p:cNvSpPr>
          <p:nvPr>
            <p:ph type="sldNum" sz="quarter" idx="12"/>
          </p:nvPr>
        </p:nvSpPr>
        <p:spPr>
          <a:xfrm>
            <a:off x="10439400" y="6629400"/>
            <a:ext cx="1371600" cy="114299"/>
          </a:xfrm>
          <a:prstGeom prst="rect">
            <a:avLst/>
          </a:prstGeom>
        </p:spPr>
        <p:txBody>
          <a:bodyPr/>
          <a:lstStyle/>
          <a:p>
            <a:fld id="{C15D44F4-F215-4E77-8A37-E5924A9890F9}" type="slidenum">
              <a:rPr lang="en-US" smtClean="0"/>
              <a:t>‹#›</a:t>
            </a:fld>
            <a:endParaRPr lang="en-US"/>
          </a:p>
        </p:txBody>
      </p:sp>
    </p:spTree>
    <p:extLst>
      <p:ext uri="{BB962C8B-B14F-4D97-AF65-F5344CB8AC3E}">
        <p14:creationId xmlns:p14="http://schemas.microsoft.com/office/powerpoint/2010/main" val="366259315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Closing slide - white with text">
    <p:bg>
      <p:bgPr>
        <a:solidFill>
          <a:schemeClr val="bg1"/>
        </a:solidFill>
        <a:effectLst/>
      </p:bgPr>
    </p:bg>
    <p:spTree>
      <p:nvGrpSpPr>
        <p:cNvPr id="1" name=""/>
        <p:cNvGrpSpPr/>
        <p:nvPr/>
      </p:nvGrpSpPr>
      <p:grpSpPr>
        <a:xfrm>
          <a:off x="0" y="0"/>
          <a:ext cx="0" cy="0"/>
          <a:chOff x="0" y="0"/>
          <a:chExt cx="0" cy="0"/>
        </a:xfrm>
      </p:grpSpPr>
      <p:sp>
        <p:nvSpPr>
          <p:cNvPr id="2" name="Text Placeholder 30">
            <a:extLst>
              <a:ext uri="{FF2B5EF4-FFF2-40B4-BE49-F238E27FC236}">
                <a16:creationId xmlns:a16="http://schemas.microsoft.com/office/drawing/2014/main" id="{C2846CA5-DB14-5466-DBFC-397E02DD857F}"/>
              </a:ext>
            </a:extLst>
          </p:cNvPr>
          <p:cNvSpPr>
            <a:spLocks noGrp="1"/>
          </p:cNvSpPr>
          <p:nvPr>
            <p:ph type="body" sz="quarter" idx="10" hasCustomPrompt="1"/>
          </p:nvPr>
        </p:nvSpPr>
        <p:spPr>
          <a:xfrm>
            <a:off x="381000" y="4291004"/>
            <a:ext cx="11430000" cy="457200"/>
          </a:xfrm>
        </p:spPr>
        <p:txBody>
          <a:bodyPr>
            <a:noAutofit/>
          </a:bodyPr>
          <a:lstStyle>
            <a:lvl1pPr marL="57150" indent="0" algn="ctr">
              <a:buNone/>
              <a:defRPr sz="2400">
                <a:solidFill>
                  <a:schemeClr val="tx1"/>
                </a:solidFill>
              </a:defRPr>
            </a:lvl1pPr>
            <a:lvl2pPr marL="457200" indent="0" algn="ctr">
              <a:buNone/>
              <a:defRPr sz="2000">
                <a:solidFill>
                  <a:schemeClr val="bg1"/>
                </a:solidFill>
              </a:defRPr>
            </a:lvl2pPr>
            <a:lvl3pPr marL="800100" indent="0" algn="ctr">
              <a:buNone/>
              <a:defRPr sz="1800">
                <a:solidFill>
                  <a:schemeClr val="bg1"/>
                </a:solidFill>
              </a:defRPr>
            </a:lvl3pPr>
            <a:lvl4pPr marL="1198563" indent="0" algn="ctr">
              <a:buNone/>
              <a:defRPr sz="1600">
                <a:solidFill>
                  <a:schemeClr val="bg1"/>
                </a:solidFill>
              </a:defRPr>
            </a:lvl4pPr>
            <a:lvl5pPr marL="1604962" indent="0" algn="ctr">
              <a:buNone/>
              <a:defRPr sz="1600">
                <a:solidFill>
                  <a:schemeClr val="bg1"/>
                </a:solidFill>
              </a:defRPr>
            </a:lvl5pPr>
          </a:lstStyle>
          <a:p>
            <a:pPr lvl="0"/>
            <a:r>
              <a:rPr lang="en-US" dirty="0"/>
              <a:t>&lt;Call to action&gt;</a:t>
            </a:r>
          </a:p>
        </p:txBody>
      </p:sp>
      <p:pic>
        <p:nvPicPr>
          <p:cNvPr id="7" name="Picture 6">
            <a:extLst>
              <a:ext uri="{FF2B5EF4-FFF2-40B4-BE49-F238E27FC236}">
                <a16:creationId xmlns:a16="http://schemas.microsoft.com/office/drawing/2014/main" id="{DCFC0532-70F2-E64A-6097-039D69CCAC49}"/>
              </a:ext>
            </a:extLst>
          </p:cNvPr>
          <p:cNvPicPr>
            <a:picLocks noChangeAspect="1"/>
          </p:cNvPicPr>
          <p:nvPr userDrawn="1"/>
        </p:nvPicPr>
        <p:blipFill>
          <a:blip r:embed="rId2"/>
          <a:srcRect t="16586" b="16586"/>
          <a:stretch/>
        </p:blipFill>
        <p:spPr>
          <a:xfrm>
            <a:off x="2780836" y="1943100"/>
            <a:ext cx="6629864" cy="2181208"/>
          </a:xfrm>
          <a:prstGeom prst="rect">
            <a:avLst/>
          </a:prstGeom>
        </p:spPr>
      </p:pic>
    </p:spTree>
    <p:extLst>
      <p:ext uri="{BB962C8B-B14F-4D97-AF65-F5344CB8AC3E}">
        <p14:creationId xmlns:p14="http://schemas.microsoft.com/office/powerpoint/2010/main" val="530949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p:cTn id="7" dur="1000" fill="hold"/>
                                        <p:tgtEl>
                                          <p:spTgt spid="2">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tmplLst>
          <p:tmpl lvl="1">
            <p:tnLst>
              <p:par>
                <p:cTn presetID="50" presetClass="entr" presetSubtype="0" decel="100000" fill="hold" nodeType="afterEffect">
                  <p:stCondLst>
                    <p:cond delay="0"/>
                  </p:stCondLst>
                  <p:childTnLst>
                    <p:set>
                      <p:cBhvr>
                        <p:cTn dur="1" fill="hold">
                          <p:stCondLst>
                            <p:cond delay="0"/>
                          </p:stCondLst>
                        </p:cTn>
                        <p:tgtEl>
                          <p:spTgt spid="2"/>
                        </p:tgtEl>
                        <p:attrNameLst>
                          <p:attrName>style.visibility</p:attrName>
                        </p:attrNameLst>
                      </p:cBhvr>
                      <p:to>
                        <p:strVal val="visible"/>
                      </p:to>
                    </p:set>
                    <p:anim calcmode="lin" valueType="num">
                      <p:cBhvr>
                        <p:cTn dur="1000" fill="hold"/>
                        <p:tgtEl>
                          <p:spTgt spid="2"/>
                        </p:tgtEl>
                        <p:attrNameLst>
                          <p:attrName>ppt_w</p:attrName>
                        </p:attrNameLst>
                      </p:cBhvr>
                      <p:tavLst>
                        <p:tav tm="0">
                          <p:val>
                            <p:strVal val="#ppt_w+.3"/>
                          </p:val>
                        </p:tav>
                        <p:tav tm="100000">
                          <p:val>
                            <p:strVal val="#ppt_w"/>
                          </p:val>
                        </p:tav>
                      </p:tavLst>
                    </p:anim>
                    <p:anim calcmode="lin" valueType="num">
                      <p:cBhvr>
                        <p:cTn dur="1000" fill="hold"/>
                        <p:tgtEl>
                          <p:spTgt spid="2"/>
                        </p:tgtEl>
                        <p:attrNameLst>
                          <p:attrName>ppt_h</p:attrName>
                        </p:attrNameLst>
                      </p:cBhvr>
                      <p:tavLst>
                        <p:tav tm="0">
                          <p:val>
                            <p:strVal val="#ppt_h"/>
                          </p:val>
                        </p:tav>
                        <p:tav tm="100000">
                          <p:val>
                            <p:strVal val="#ppt_h"/>
                          </p:val>
                        </p:tav>
                      </p:tavLst>
                    </p:anim>
                    <p:animEffect transition="in" filter="fade">
                      <p:cBhvr>
                        <p:cTn dur="1000"/>
                        <p:tgtEl>
                          <p:spTgt spid="2"/>
                        </p:tgtEl>
                      </p:cBhvr>
                    </p:animEffect>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slide - green with text">
    <p:bg>
      <p:bgPr>
        <a:solidFill>
          <a:srgbClr val="006334"/>
        </a:solidFill>
        <a:effectLst/>
      </p:bgPr>
    </p:bg>
    <p:spTree>
      <p:nvGrpSpPr>
        <p:cNvPr id="1" name=""/>
        <p:cNvGrpSpPr/>
        <p:nvPr/>
      </p:nvGrpSpPr>
      <p:grpSpPr>
        <a:xfrm>
          <a:off x="0" y="0"/>
          <a:ext cx="0" cy="0"/>
          <a:chOff x="0" y="0"/>
          <a:chExt cx="0" cy="0"/>
        </a:xfrm>
      </p:grpSpPr>
      <p:sp>
        <p:nvSpPr>
          <p:cNvPr id="5" name="Text Placeholder 30">
            <a:extLst>
              <a:ext uri="{FF2B5EF4-FFF2-40B4-BE49-F238E27FC236}">
                <a16:creationId xmlns:a16="http://schemas.microsoft.com/office/drawing/2014/main" id="{F07D8C78-0B5C-5676-62FD-B6BEDFF5F9A1}"/>
              </a:ext>
            </a:extLst>
          </p:cNvPr>
          <p:cNvSpPr>
            <a:spLocks noGrp="1"/>
          </p:cNvSpPr>
          <p:nvPr>
            <p:ph type="body" sz="quarter" idx="10" hasCustomPrompt="1"/>
          </p:nvPr>
        </p:nvSpPr>
        <p:spPr>
          <a:xfrm>
            <a:off x="381000" y="4291004"/>
            <a:ext cx="11430000" cy="457200"/>
          </a:xfrm>
        </p:spPr>
        <p:txBody>
          <a:bodyPr>
            <a:noAutofit/>
          </a:bodyPr>
          <a:lstStyle>
            <a:lvl1pPr marL="57150" indent="0" algn="ctr">
              <a:buNone/>
              <a:defRPr sz="2400">
                <a:solidFill>
                  <a:schemeClr val="bg1"/>
                </a:solidFill>
              </a:defRPr>
            </a:lvl1pPr>
            <a:lvl2pPr marL="457200" indent="0" algn="ctr">
              <a:buNone/>
              <a:defRPr sz="2000">
                <a:solidFill>
                  <a:schemeClr val="bg1"/>
                </a:solidFill>
              </a:defRPr>
            </a:lvl2pPr>
            <a:lvl3pPr marL="800100" indent="0" algn="ctr">
              <a:buNone/>
              <a:defRPr sz="1800">
                <a:solidFill>
                  <a:schemeClr val="bg1"/>
                </a:solidFill>
              </a:defRPr>
            </a:lvl3pPr>
            <a:lvl4pPr marL="1198563" indent="0" algn="ctr">
              <a:buNone/>
              <a:defRPr sz="1600">
                <a:solidFill>
                  <a:schemeClr val="bg1"/>
                </a:solidFill>
              </a:defRPr>
            </a:lvl4pPr>
            <a:lvl5pPr marL="1604962" indent="0" algn="ctr">
              <a:buNone/>
              <a:defRPr sz="1600">
                <a:solidFill>
                  <a:schemeClr val="bg1"/>
                </a:solidFill>
              </a:defRPr>
            </a:lvl5pPr>
          </a:lstStyle>
          <a:p>
            <a:pPr lvl="0"/>
            <a:r>
              <a:rPr lang="en-US" dirty="0"/>
              <a:t>&lt;Call to action&gt;</a:t>
            </a:r>
          </a:p>
        </p:txBody>
      </p:sp>
      <p:pic>
        <p:nvPicPr>
          <p:cNvPr id="6" name="Picture 5">
            <a:extLst>
              <a:ext uri="{FF2B5EF4-FFF2-40B4-BE49-F238E27FC236}">
                <a16:creationId xmlns:a16="http://schemas.microsoft.com/office/drawing/2014/main" id="{9D607C0F-5DBB-524B-41E3-DB2802376434}"/>
              </a:ext>
            </a:extLst>
          </p:cNvPr>
          <p:cNvPicPr>
            <a:picLocks noChangeAspect="1"/>
          </p:cNvPicPr>
          <p:nvPr userDrawn="1"/>
        </p:nvPicPr>
        <p:blipFill>
          <a:blip r:embed="rId2">
            <a:biLevel thresh="25000"/>
          </a:blip>
          <a:srcRect t="16586" b="16586"/>
          <a:stretch/>
        </p:blipFill>
        <p:spPr>
          <a:xfrm>
            <a:off x="2780836" y="1943100"/>
            <a:ext cx="6629864" cy="2181208"/>
          </a:xfrm>
          <a:prstGeom prst="rect">
            <a:avLst/>
          </a:prstGeom>
        </p:spPr>
      </p:pic>
    </p:spTree>
    <p:extLst>
      <p:ext uri="{BB962C8B-B14F-4D97-AF65-F5344CB8AC3E}">
        <p14:creationId xmlns:p14="http://schemas.microsoft.com/office/powerpoint/2010/main" val="158780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1000" fill="hold"/>
                                        <p:tgtEl>
                                          <p:spTgt spid="5">
                                            <p:txEl>
                                              <p:pRg st="0" end="0"/>
                                            </p:txEl>
                                          </p:spTgt>
                                        </p:tgtEl>
                                        <p:attrNameLst>
                                          <p:attrName>ppt_w</p:attrName>
                                        </p:attrNameLst>
                                      </p:cBhvr>
                                      <p:tavLst>
                                        <p:tav tm="0">
                                          <p:val>
                                            <p:strVal val="#ppt_w+.3"/>
                                          </p:val>
                                        </p:tav>
                                        <p:tav tm="100000">
                                          <p:val>
                                            <p:strVal val="#ppt_w"/>
                                          </p:val>
                                        </p:tav>
                                      </p:tavLst>
                                    </p:anim>
                                    <p:anim calcmode="lin" valueType="num">
                                      <p:cBhvr>
                                        <p:cTn id="8" dur="1000" fill="hold"/>
                                        <p:tgtEl>
                                          <p:spTgt spid="5">
                                            <p:txEl>
                                              <p:pRg st="0" end="0"/>
                                            </p:txEl>
                                          </p:spTgt>
                                        </p:tgtEl>
                                        <p:attrNameLst>
                                          <p:attrName>ppt_h</p:attrName>
                                        </p:attrNameLst>
                                      </p:cBhvr>
                                      <p:tavLst>
                                        <p:tav tm="0">
                                          <p:val>
                                            <p:strVal val="#ppt_h"/>
                                          </p:val>
                                        </p:tav>
                                        <p:tav tm="100000">
                                          <p:val>
                                            <p:strVal val="#ppt_h"/>
                                          </p:val>
                                        </p:tav>
                                      </p:tavLst>
                                    </p:anim>
                                    <p:animEffect transition="in" filter="fade">
                                      <p:cBhvr>
                                        <p:cTn id="9" dur="10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50" presetClass="entr" presetSubtype="0" decel="100000" fill="hold" nodeType="after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p:cTn dur="1000" fill="hold"/>
                        <p:tgtEl>
                          <p:spTgt spid="5"/>
                        </p:tgtEl>
                        <p:attrNameLst>
                          <p:attrName>ppt_w</p:attrName>
                        </p:attrNameLst>
                      </p:cBhvr>
                      <p:tavLst>
                        <p:tav tm="0">
                          <p:val>
                            <p:strVal val="#ppt_w+.3"/>
                          </p:val>
                        </p:tav>
                        <p:tav tm="100000">
                          <p:val>
                            <p:strVal val="#ppt_w"/>
                          </p:val>
                        </p:tav>
                      </p:tavLst>
                    </p:anim>
                    <p:anim calcmode="lin" valueType="num">
                      <p:cBhvr>
                        <p:cTn dur="1000" fill="hold"/>
                        <p:tgtEl>
                          <p:spTgt spid="5"/>
                        </p:tgtEl>
                        <p:attrNameLst>
                          <p:attrName>ppt_h</p:attrName>
                        </p:attrNameLst>
                      </p:cBhvr>
                      <p:tavLst>
                        <p:tav tm="0">
                          <p:val>
                            <p:strVal val="#ppt_h"/>
                          </p:val>
                        </p:tav>
                        <p:tav tm="100000">
                          <p:val>
                            <p:strVal val="#ppt_h"/>
                          </p:val>
                        </p:tav>
                      </p:tavLst>
                    </p:anim>
                    <p:animEffect transition="in" filter="fade">
                      <p:cBhvr>
                        <p:cTn dur="1000"/>
                        <p:tgtEl>
                          <p:spTgt spid="5"/>
                        </p:tgtEl>
                      </p:cBhvr>
                    </p:animEffect>
                  </p:childTnLst>
                </p:cTn>
              </p:par>
            </p:tnLst>
          </p:tmpl>
        </p:tmplLst>
      </p:bldP>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Font typeface="Space Mono"/>
              <a:buChar char="●"/>
              <a:defRPr>
                <a:latin typeface="Space Mono"/>
                <a:ea typeface="Space Mono"/>
                <a:cs typeface="Space Mono"/>
                <a:sym typeface="Space Mono"/>
              </a:defRPr>
            </a:lvl1pPr>
            <a:lvl2pPr marL="1219170" lvl="1" indent="-423323">
              <a:spcBef>
                <a:spcPts val="0"/>
              </a:spcBef>
              <a:spcAft>
                <a:spcPts val="0"/>
              </a:spcAft>
              <a:buSzPts val="1400"/>
              <a:buFont typeface="Space Mono"/>
              <a:buChar char="○"/>
              <a:defRPr>
                <a:latin typeface="Space Mono"/>
                <a:ea typeface="Space Mono"/>
                <a:cs typeface="Space Mono"/>
                <a:sym typeface="Space Mono"/>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969753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v1">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3C807AD-F368-7835-B9D2-44E1B3800ED6}"/>
              </a:ext>
            </a:extLst>
          </p:cNvPr>
          <p:cNvGrpSpPr/>
          <p:nvPr userDrawn="1"/>
        </p:nvGrpSpPr>
        <p:grpSpPr>
          <a:xfrm>
            <a:off x="1171575" y="0"/>
            <a:ext cx="7377616" cy="6858000"/>
            <a:chOff x="649650" y="0"/>
            <a:chExt cx="7377616" cy="6858000"/>
          </a:xfrm>
          <a:solidFill>
            <a:schemeClr val="accent1"/>
          </a:solidFill>
        </p:grpSpPr>
        <p:sp>
          <p:nvSpPr>
            <p:cNvPr id="10" name="Rectangle 9">
              <a:extLst>
                <a:ext uri="{FF2B5EF4-FFF2-40B4-BE49-F238E27FC236}">
                  <a16:creationId xmlns:a16="http://schemas.microsoft.com/office/drawing/2014/main" id="{1AF8037D-FA8E-7A3A-9893-7A765785B677}"/>
                </a:ext>
              </a:extLst>
            </p:cNvPr>
            <p:cNvSpPr/>
            <p:nvPr/>
          </p:nvSpPr>
          <p:spPr bwMode="auto">
            <a:xfrm>
              <a:off x="649650" y="0"/>
              <a:ext cx="6853141" cy="6858000"/>
            </a:xfrm>
            <a:prstGeom prst="rect">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B237286D-201C-4B15-7848-4FEAA662E4C7}"/>
                </a:ext>
              </a:extLst>
            </p:cNvPr>
            <p:cNvSpPr/>
            <p:nvPr/>
          </p:nvSpPr>
          <p:spPr bwMode="auto">
            <a:xfrm>
              <a:off x="7059975" y="0"/>
              <a:ext cx="967291" cy="6858000"/>
            </a:xfrm>
            <a:prstGeom prst="roundRect">
              <a:avLst>
                <a:gd name="adj" fmla="val 42029"/>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13" name="Freeform: Shape 12">
            <a:extLst>
              <a:ext uri="{FF2B5EF4-FFF2-40B4-BE49-F238E27FC236}">
                <a16:creationId xmlns:a16="http://schemas.microsoft.com/office/drawing/2014/main" id="{1B27F8ED-22A4-340B-AE44-377F881601E7}"/>
              </a:ext>
            </a:extLst>
          </p:cNvPr>
          <p:cNvSpPr/>
          <p:nvPr userDrawn="1"/>
        </p:nvSpPr>
        <p:spPr>
          <a:xfrm>
            <a:off x="-10808"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21" name="Date Placeholder 3">
            <a:extLst>
              <a:ext uri="{FF2B5EF4-FFF2-40B4-BE49-F238E27FC236}">
                <a16:creationId xmlns:a16="http://schemas.microsoft.com/office/drawing/2014/main" id="{BCAA87DC-ABD4-45B1-DE27-914E06B7D285}"/>
              </a:ext>
            </a:extLst>
          </p:cNvPr>
          <p:cNvSpPr txBox="1">
            <a:spLocks/>
          </p:cNvSpPr>
          <p:nvPr/>
        </p:nvSpPr>
        <p:spPr>
          <a:xfrm>
            <a:off x="1384538" y="6192798"/>
            <a:ext cx="6931747" cy="246102"/>
          </a:xfrm>
          <a:prstGeom prst="rect">
            <a:avLst/>
          </a:prstGeom>
          <a:noFill/>
        </p:spPr>
        <p:txBody>
          <a:bodyPr vert="horz" lIns="91440" tIns="91440" rIns="91440" bIns="91440" rtlCol="0" anchor="ctr" anchorCtr="0"/>
          <a:lstStyle>
            <a:defPPr>
              <a:defRPr lang="en-US"/>
            </a:defPPr>
            <a:lvl1pPr marL="0" algn="l" defTabSz="914400" rtl="0" eaLnBrk="1" latinLnBrk="0" hangingPunct="1">
              <a:defRPr sz="2400" kern="1200">
                <a:solidFill>
                  <a:schemeClr val="accent3"/>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5E388B9C-819F-4FD7-AA9A-55686EC3D629}" type="datetime4">
              <a:rPr kumimoji="0" lang="en-US" sz="1600" b="0" i="0" u="none" strike="noStrike" kern="1200" cap="none" spc="0" normalizeH="0" baseline="0" noProof="0" smtClean="0">
                <a:ln>
                  <a:noFill/>
                </a:ln>
                <a:solidFill>
                  <a:schemeClr val="bg1"/>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November 26, 2024</a:t>
            </a:fld>
            <a:endParaRPr kumimoji="0" lang="en-US" sz="1800" b="0" i="0" u="none" strike="noStrike" kern="1200" cap="none" spc="0" normalizeH="0" baseline="0" noProof="0" dirty="0">
              <a:ln>
                <a:noFill/>
              </a:ln>
              <a:solidFill>
                <a:schemeClr val="bg1"/>
              </a:solidFill>
              <a:effectLst/>
              <a:uLnTx/>
              <a:uFillTx/>
              <a:latin typeface="Arial" panose="020B0604020202020204"/>
              <a:ea typeface="+mn-ea"/>
              <a:cs typeface="+mn-cs"/>
            </a:endParaRPr>
          </a:p>
        </p:txBody>
      </p:sp>
      <p:sp>
        <p:nvSpPr>
          <p:cNvPr id="4" name="Title 1">
            <a:extLst>
              <a:ext uri="{FF2B5EF4-FFF2-40B4-BE49-F238E27FC236}">
                <a16:creationId xmlns:a16="http://schemas.microsoft.com/office/drawing/2014/main" id="{DF70076F-17AF-09AF-B061-AFC7FFAB9637}"/>
              </a:ext>
            </a:extLst>
          </p:cNvPr>
          <p:cNvSpPr>
            <a:spLocks noGrp="1"/>
          </p:cNvSpPr>
          <p:nvPr>
            <p:ph type="ctrTitle" hasCustomPrompt="1"/>
          </p:nvPr>
        </p:nvSpPr>
        <p:spPr>
          <a:xfrm>
            <a:off x="1384539" y="228600"/>
            <a:ext cx="6853141" cy="3490110"/>
          </a:xfrm>
          <a:noFill/>
        </p:spPr>
        <p:txBody>
          <a:bodyPr anchor="b">
            <a:normAutofit/>
          </a:bodyPr>
          <a:lstStyle>
            <a:lvl1pPr algn="l">
              <a:defRPr sz="5000" b="1" cap="none" baseline="0">
                <a:solidFill>
                  <a:schemeClr val="bg1"/>
                </a:solidFill>
                <a:latin typeface="+mj-lt"/>
              </a:defRPr>
            </a:lvl1pPr>
          </a:lstStyle>
          <a:p>
            <a:r>
              <a:rPr lang="en-US" dirty="0"/>
              <a:t>Click to edit </a:t>
            </a:r>
            <a:br>
              <a:rPr lang="en-US" dirty="0"/>
            </a:br>
            <a:r>
              <a:rPr lang="en-US" dirty="0"/>
              <a:t>Presentation title</a:t>
            </a:r>
          </a:p>
        </p:txBody>
      </p:sp>
      <p:sp>
        <p:nvSpPr>
          <p:cNvPr id="6" name="Text Placeholder 27">
            <a:extLst>
              <a:ext uri="{FF2B5EF4-FFF2-40B4-BE49-F238E27FC236}">
                <a16:creationId xmlns:a16="http://schemas.microsoft.com/office/drawing/2014/main" id="{95D20949-B288-9C4E-5E02-9A80B1C72A62}"/>
              </a:ext>
            </a:extLst>
          </p:cNvPr>
          <p:cNvSpPr>
            <a:spLocks noGrp="1"/>
          </p:cNvSpPr>
          <p:nvPr>
            <p:ph type="body" sz="quarter" idx="13" hasCustomPrompt="1"/>
          </p:nvPr>
        </p:nvSpPr>
        <p:spPr>
          <a:xfrm>
            <a:off x="1384539" y="4698090"/>
            <a:ext cx="6853141" cy="1000512"/>
          </a:xfrm>
          <a:noFill/>
        </p:spPr>
        <p:txBody>
          <a:bodyPr wrap="square" lIns="91440" anchor="ctr">
            <a:normAutofit/>
          </a:bodyPr>
          <a:lstStyle>
            <a:lvl1pPr marL="0" indent="0">
              <a:spcAft>
                <a:spcPts val="600"/>
              </a:spcAft>
              <a:buNone/>
              <a:defRPr sz="2400" baseline="0">
                <a:solidFill>
                  <a:schemeClr val="bg1"/>
                </a:solidFill>
              </a:defRPr>
            </a:lvl1pPr>
          </a:lstStyle>
          <a:p>
            <a:pPr lvl="0"/>
            <a:r>
              <a:rPr lang="en-US" dirty="0"/>
              <a:t>Presenter Name</a:t>
            </a:r>
          </a:p>
          <a:p>
            <a:pPr lvl="0"/>
            <a:r>
              <a:rPr lang="en-US" dirty="0"/>
              <a:t>Presenter Title</a:t>
            </a:r>
          </a:p>
        </p:txBody>
      </p:sp>
      <p:sp>
        <p:nvSpPr>
          <p:cNvPr id="16" name="Footer Placeholder 4">
            <a:extLst>
              <a:ext uri="{FF2B5EF4-FFF2-40B4-BE49-F238E27FC236}">
                <a16:creationId xmlns:a16="http://schemas.microsoft.com/office/drawing/2014/main" id="{0C3464A6-232E-5E01-A56B-AE0B3137759E}"/>
              </a:ext>
            </a:extLst>
          </p:cNvPr>
          <p:cNvSpPr txBox="1">
            <a:spLocks/>
          </p:cNvSpPr>
          <p:nvPr userDrawn="1"/>
        </p:nvSpPr>
        <p:spPr>
          <a:xfrm>
            <a:off x="1379680" y="6540102"/>
            <a:ext cx="7160850" cy="117419"/>
          </a:xfrm>
          <a:prstGeom prst="rect">
            <a:avLst/>
          </a:prstGeom>
        </p:spPr>
        <p:txBody>
          <a:bodyPr vert="horz" lIns="91440" tIns="91440" rIns="91440" bIns="91440" rtlCol="0" anchor="ctr" anchorCtr="0"/>
          <a:lstStyle>
            <a:defPPr>
              <a:defRPr lang="en-US"/>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550" dirty="0">
                <a:solidFill>
                  <a:schemeClr val="bg1"/>
                </a:solidFill>
              </a:rPr>
              <a:t>©2024 Hyland Software, Inc. and its affiliates. All rights reserved. All Hyland product names are registered or unregistered trademarks of Hyland Software, Inc. or its affiliates in the United States and other countries.</a:t>
            </a:r>
          </a:p>
        </p:txBody>
      </p:sp>
      <p:sp>
        <p:nvSpPr>
          <p:cNvPr id="18" name="Freeform: Shape 17">
            <a:extLst>
              <a:ext uri="{FF2B5EF4-FFF2-40B4-BE49-F238E27FC236}">
                <a16:creationId xmlns:a16="http://schemas.microsoft.com/office/drawing/2014/main" id="{81E035B1-D8F5-B4DC-757D-A41E43A8AA29}"/>
              </a:ext>
            </a:extLst>
          </p:cNvPr>
          <p:cNvSpPr/>
          <p:nvPr userDrawn="1"/>
        </p:nvSpPr>
        <p:spPr>
          <a:xfrm>
            <a:off x="572635" y="0"/>
            <a:ext cx="492300" cy="6858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pic>
        <p:nvPicPr>
          <p:cNvPr id="7" name="Picture 6">
            <a:extLst>
              <a:ext uri="{FF2B5EF4-FFF2-40B4-BE49-F238E27FC236}">
                <a16:creationId xmlns:a16="http://schemas.microsoft.com/office/drawing/2014/main" id="{51C9DA2C-0540-61CD-CC88-C6E260FB7899}"/>
              </a:ext>
            </a:extLst>
          </p:cNvPr>
          <p:cNvPicPr>
            <a:picLocks noChangeAspect="1"/>
          </p:cNvPicPr>
          <p:nvPr userDrawn="1"/>
        </p:nvPicPr>
        <p:blipFill>
          <a:blip r:embed="rId2"/>
          <a:srcRect t="16586" b="16586"/>
          <a:stretch/>
        </p:blipFill>
        <p:spPr>
          <a:xfrm>
            <a:off x="8610600" y="4634164"/>
            <a:ext cx="3429702" cy="1128364"/>
          </a:xfrm>
          <a:prstGeom prst="rect">
            <a:avLst/>
          </a:prstGeom>
        </p:spPr>
      </p:pic>
    </p:spTree>
    <p:extLst>
      <p:ext uri="{BB962C8B-B14F-4D97-AF65-F5344CB8AC3E}">
        <p14:creationId xmlns:p14="http://schemas.microsoft.com/office/powerpoint/2010/main" val="313011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slide - v1">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DF961898-FDBE-694F-5C64-709F6B2FDBED}"/>
              </a:ext>
            </a:extLst>
          </p:cNvPr>
          <p:cNvGrpSpPr/>
          <p:nvPr userDrawn="1"/>
        </p:nvGrpSpPr>
        <p:grpSpPr>
          <a:xfrm>
            <a:off x="1171575" y="0"/>
            <a:ext cx="7377616" cy="2738438"/>
            <a:chOff x="649650" y="0"/>
            <a:chExt cx="7377616" cy="2738438"/>
          </a:xfrm>
        </p:grpSpPr>
        <p:sp>
          <p:nvSpPr>
            <p:cNvPr id="13" name="Rectangle 12">
              <a:extLst>
                <a:ext uri="{FF2B5EF4-FFF2-40B4-BE49-F238E27FC236}">
                  <a16:creationId xmlns:a16="http://schemas.microsoft.com/office/drawing/2014/main" id="{9C71AC28-A4FB-1712-1FB6-A3B891FD0966}"/>
                </a:ext>
              </a:extLst>
            </p:cNvPr>
            <p:cNvSpPr/>
            <p:nvPr/>
          </p:nvSpPr>
          <p:spPr bwMode="auto">
            <a:xfrm>
              <a:off x="649650" y="0"/>
              <a:ext cx="6853141" cy="2738438"/>
            </a:xfrm>
            <a:prstGeom prst="rect">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4" name="Rectangle: Rounded Corners 13">
              <a:extLst>
                <a:ext uri="{FF2B5EF4-FFF2-40B4-BE49-F238E27FC236}">
                  <a16:creationId xmlns:a16="http://schemas.microsoft.com/office/drawing/2014/main" id="{CFDAE9FE-E1C7-A007-848D-4CA6A555E1B6}"/>
                </a:ext>
              </a:extLst>
            </p:cNvPr>
            <p:cNvSpPr/>
            <p:nvPr/>
          </p:nvSpPr>
          <p:spPr bwMode="auto">
            <a:xfrm>
              <a:off x="7059975" y="0"/>
              <a:ext cx="967291" cy="2738438"/>
            </a:xfrm>
            <a:prstGeom prst="roundRect">
              <a:avLst>
                <a:gd name="adj" fmla="val 42029"/>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3" name="Text Placeholder 2">
            <a:extLst>
              <a:ext uri="{FF2B5EF4-FFF2-40B4-BE49-F238E27FC236}">
                <a16:creationId xmlns:a16="http://schemas.microsoft.com/office/drawing/2014/main" id="{3952C5FA-CA46-428D-86B4-114D455DDC4A}"/>
              </a:ext>
            </a:extLst>
          </p:cNvPr>
          <p:cNvSpPr>
            <a:spLocks noGrp="1"/>
          </p:cNvSpPr>
          <p:nvPr>
            <p:ph type="body" idx="1" hasCustomPrompt="1"/>
          </p:nvPr>
        </p:nvSpPr>
        <p:spPr>
          <a:xfrm>
            <a:off x="1390991" y="3038474"/>
            <a:ext cx="6853141" cy="3590926"/>
          </a:xfrm>
        </p:spPr>
        <p:txBody>
          <a:bodyPr lIns="91440" tIns="91440" rIns="91440" bIns="91440" anchor="t">
            <a:noAutofit/>
          </a:bodyPr>
          <a:lstStyle>
            <a:lvl1pPr marL="347472" indent="-228600">
              <a:buClr>
                <a:schemeClr val="accent1"/>
              </a:buClr>
              <a:buFont typeface="Arial" panose="020B0604020202020204" pitchFamily="34" charset="0"/>
              <a:buChar char="•"/>
              <a:defRPr sz="2400" baseline="0">
                <a:solidFill>
                  <a:schemeClr val="tx1"/>
                </a:solidFill>
              </a:defRPr>
            </a:lvl1pPr>
            <a:lvl2pPr marL="566928" indent="-228600">
              <a:buFont typeface="Arial" panose="020B0604020202020204" pitchFamily="34" charset="0"/>
              <a:buChar char="•"/>
              <a:defRPr sz="2000">
                <a:solidFill>
                  <a:schemeClr val="tx1"/>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Item 1</a:t>
            </a:r>
          </a:p>
          <a:p>
            <a:pPr lvl="1"/>
            <a:r>
              <a:rPr lang="en-US" dirty="0"/>
              <a:t>Secondary item</a:t>
            </a:r>
          </a:p>
          <a:p>
            <a:pPr lvl="0"/>
            <a:r>
              <a:rPr lang="en-US" dirty="0"/>
              <a:t>Item 2</a:t>
            </a:r>
          </a:p>
          <a:p>
            <a:pPr lvl="0"/>
            <a:r>
              <a:rPr lang="en-US" dirty="0"/>
              <a:t>Item 3</a:t>
            </a:r>
          </a:p>
        </p:txBody>
      </p:sp>
      <p:sp>
        <p:nvSpPr>
          <p:cNvPr id="2" name="Title 1">
            <a:extLst>
              <a:ext uri="{FF2B5EF4-FFF2-40B4-BE49-F238E27FC236}">
                <a16:creationId xmlns:a16="http://schemas.microsoft.com/office/drawing/2014/main" id="{23864E47-5787-C3C0-ABBC-86473CC4B276}"/>
              </a:ext>
            </a:extLst>
          </p:cNvPr>
          <p:cNvSpPr>
            <a:spLocks noGrp="1"/>
          </p:cNvSpPr>
          <p:nvPr>
            <p:ph type="title" hasCustomPrompt="1"/>
          </p:nvPr>
        </p:nvSpPr>
        <p:spPr>
          <a:xfrm>
            <a:off x="1390991" y="228600"/>
            <a:ext cx="6853141" cy="2178843"/>
          </a:xfrm>
        </p:spPr>
        <p:txBody>
          <a:bodyPr tIns="91440" bIns="91440" anchor="b">
            <a:normAutofit/>
          </a:bodyPr>
          <a:lstStyle>
            <a:lvl1pPr algn="l">
              <a:defRPr sz="4000" cap="none" baseline="0">
                <a:solidFill>
                  <a:schemeClr val="bg1"/>
                </a:solidFill>
              </a:defRPr>
            </a:lvl1pPr>
          </a:lstStyle>
          <a:p>
            <a:r>
              <a:rPr lang="en-US" dirty="0"/>
              <a:t>Type “agenda” here</a:t>
            </a:r>
          </a:p>
        </p:txBody>
      </p:sp>
      <p:sp>
        <p:nvSpPr>
          <p:cNvPr id="6" name="Freeform: Shape 5">
            <a:extLst>
              <a:ext uri="{FF2B5EF4-FFF2-40B4-BE49-F238E27FC236}">
                <a16:creationId xmlns:a16="http://schemas.microsoft.com/office/drawing/2014/main" id="{DC093CA5-4B06-C956-4729-9259FF98A244}"/>
              </a:ext>
            </a:extLst>
          </p:cNvPr>
          <p:cNvSpPr/>
          <p:nvPr userDrawn="1"/>
        </p:nvSpPr>
        <p:spPr>
          <a:xfrm>
            <a:off x="-10808" y="0"/>
            <a:ext cx="492300" cy="273843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8B1A508A-9C2F-5C80-4083-CA71418E19BC}"/>
              </a:ext>
            </a:extLst>
          </p:cNvPr>
          <p:cNvSpPr/>
          <p:nvPr userDrawn="1"/>
        </p:nvSpPr>
        <p:spPr>
          <a:xfrm>
            <a:off x="572635" y="0"/>
            <a:ext cx="492300" cy="273843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Tree>
    <p:extLst>
      <p:ext uri="{BB962C8B-B14F-4D97-AF65-F5344CB8AC3E}">
        <p14:creationId xmlns:p14="http://schemas.microsoft.com/office/powerpoint/2010/main" val="76917370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header - v1a">
    <p:bg>
      <p:bgPr>
        <a:solidFill>
          <a:schemeClr val="bg1"/>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1156078" y="2769107"/>
            <a:ext cx="10271074" cy="1319785"/>
          </a:xfrm>
          <a:solidFill>
            <a:schemeClr val="accent1"/>
          </a:solidFill>
        </p:spPr>
        <p:txBody>
          <a:bodyPr lIns="365760" anchor="ctr">
            <a:noAutofit/>
          </a:bodyPr>
          <a:lstStyle>
            <a:lvl1pPr>
              <a:defRPr sz="4800" b="0">
                <a:solidFill>
                  <a:schemeClr val="bg1"/>
                </a:solidFill>
              </a:defRPr>
            </a:lvl1pPr>
          </a:lstStyle>
          <a:p>
            <a:r>
              <a:rPr lang="en-US" dirty="0"/>
              <a:t>Click to add title</a:t>
            </a:r>
          </a:p>
        </p:txBody>
      </p:sp>
      <p:grpSp>
        <p:nvGrpSpPr>
          <p:cNvPr id="7" name="Group 6">
            <a:extLst>
              <a:ext uri="{FF2B5EF4-FFF2-40B4-BE49-F238E27FC236}">
                <a16:creationId xmlns:a16="http://schemas.microsoft.com/office/drawing/2014/main" id="{BDD795F1-A6EF-EB94-DB43-5B1FBDBD43D9}"/>
              </a:ext>
            </a:extLst>
          </p:cNvPr>
          <p:cNvGrpSpPr/>
          <p:nvPr userDrawn="1"/>
        </p:nvGrpSpPr>
        <p:grpSpPr>
          <a:xfrm>
            <a:off x="-10808" y="2769107"/>
            <a:ext cx="1075743" cy="1319785"/>
            <a:chOff x="-10808" y="4338636"/>
            <a:chExt cx="1075743" cy="1828801"/>
          </a:xfrm>
        </p:grpSpPr>
        <p:sp>
          <p:nvSpPr>
            <p:cNvPr id="9" name="Freeform: Shape 8">
              <a:extLst>
                <a:ext uri="{FF2B5EF4-FFF2-40B4-BE49-F238E27FC236}">
                  <a16:creationId xmlns:a16="http://schemas.microsoft.com/office/drawing/2014/main" id="{8DA0452F-C83F-4CF6-6D54-26071AD4E924}"/>
                </a:ext>
              </a:extLst>
            </p:cNvPr>
            <p:cNvSpPr/>
            <p:nvPr userDrawn="1"/>
          </p:nvSpPr>
          <p:spPr>
            <a:xfrm>
              <a:off x="-10808" y="4338636"/>
              <a:ext cx="492300" cy="1828801"/>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4C745ED-8C1D-D13A-5875-BC5A6CD69EE3}"/>
                </a:ext>
              </a:extLst>
            </p:cNvPr>
            <p:cNvSpPr/>
            <p:nvPr userDrawn="1"/>
          </p:nvSpPr>
          <p:spPr>
            <a:xfrm>
              <a:off x="572635" y="4338636"/>
              <a:ext cx="492300" cy="1828801"/>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grpSp>
      <p:sp>
        <p:nvSpPr>
          <p:cNvPr id="2" name="Rectangle: Rounded Corners 1">
            <a:extLst>
              <a:ext uri="{FF2B5EF4-FFF2-40B4-BE49-F238E27FC236}">
                <a16:creationId xmlns:a16="http://schemas.microsoft.com/office/drawing/2014/main" id="{A629D6BA-B747-A257-E786-411E4C6BB0CD}"/>
              </a:ext>
            </a:extLst>
          </p:cNvPr>
          <p:cNvSpPr/>
          <p:nvPr userDrawn="1"/>
        </p:nvSpPr>
        <p:spPr bwMode="auto">
          <a:xfrm>
            <a:off x="10845850" y="2769107"/>
            <a:ext cx="967291" cy="1319785"/>
          </a:xfrm>
          <a:prstGeom prst="roundRect">
            <a:avLst>
              <a:gd name="adj" fmla="val 29283"/>
            </a:avLst>
          </a:prstGeom>
          <a:solidFill>
            <a:schemeClr val="accent1"/>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23741574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header - v1b">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DD795F1-A6EF-EB94-DB43-5B1FBDBD43D9}"/>
              </a:ext>
            </a:extLst>
          </p:cNvPr>
          <p:cNvGrpSpPr/>
          <p:nvPr userDrawn="1"/>
        </p:nvGrpSpPr>
        <p:grpSpPr>
          <a:xfrm>
            <a:off x="-10808" y="0"/>
            <a:ext cx="12202808" cy="6858000"/>
            <a:chOff x="-10808" y="501537"/>
            <a:chExt cx="12202808" cy="9503000"/>
          </a:xfrm>
        </p:grpSpPr>
        <p:sp>
          <p:nvSpPr>
            <p:cNvPr id="2" name="Freeform: Shape 1">
              <a:extLst>
                <a:ext uri="{FF2B5EF4-FFF2-40B4-BE49-F238E27FC236}">
                  <a16:creationId xmlns:a16="http://schemas.microsoft.com/office/drawing/2014/main" id="{50A12F72-FBF5-8E41-81A5-8D50CCAD8A0B}"/>
                </a:ext>
              </a:extLst>
            </p:cNvPr>
            <p:cNvSpPr/>
            <p:nvPr userDrawn="1"/>
          </p:nvSpPr>
          <p:spPr>
            <a:xfrm>
              <a:off x="1146841" y="501538"/>
              <a:ext cx="11045159" cy="9502998"/>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chemeClr val="accent1"/>
            </a:solidFill>
            <a:ln w="0"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8DA0452F-C83F-4CF6-6D54-26071AD4E924}"/>
                </a:ext>
              </a:extLst>
            </p:cNvPr>
            <p:cNvSpPr/>
            <p:nvPr userDrawn="1"/>
          </p:nvSpPr>
          <p:spPr>
            <a:xfrm>
              <a:off x="-10808" y="501537"/>
              <a:ext cx="492300" cy="9503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4C745ED-8C1D-D13A-5875-BC5A6CD69EE3}"/>
                </a:ext>
              </a:extLst>
            </p:cNvPr>
            <p:cNvSpPr/>
            <p:nvPr userDrawn="1"/>
          </p:nvSpPr>
          <p:spPr>
            <a:xfrm>
              <a:off x="572635" y="501537"/>
              <a:ext cx="492300" cy="95030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grpSp>
      <p:sp>
        <p:nvSpPr>
          <p:cNvPr id="18" name="Title 1">
            <a:extLst>
              <a:ext uri="{FF2B5EF4-FFF2-40B4-BE49-F238E27FC236}">
                <a16:creationId xmlns:a16="http://schemas.microsoft.com/office/drawing/2014/main" id="{9E823D03-9700-7EA9-6788-48F1BFD30876}"/>
              </a:ext>
            </a:extLst>
          </p:cNvPr>
          <p:cNvSpPr>
            <a:spLocks noGrp="1"/>
          </p:cNvSpPr>
          <p:nvPr>
            <p:ph type="title" hasCustomPrompt="1"/>
          </p:nvPr>
        </p:nvSpPr>
        <p:spPr>
          <a:xfrm>
            <a:off x="1524000" y="2769107"/>
            <a:ext cx="10287000" cy="1319785"/>
          </a:xfrm>
          <a:noFill/>
        </p:spPr>
        <p:txBody>
          <a:bodyPr lIns="91440" anchor="ctr">
            <a:noAutofit/>
          </a:bodyPr>
          <a:lstStyle>
            <a:lvl1pPr>
              <a:defRPr sz="4800" b="0">
                <a:solidFill>
                  <a:schemeClr val="bg1"/>
                </a:solidFill>
              </a:defRPr>
            </a:lvl1pPr>
          </a:lstStyle>
          <a:p>
            <a:r>
              <a:rPr lang="en-US" dirty="0"/>
              <a:t>Click to add title</a:t>
            </a:r>
          </a:p>
        </p:txBody>
      </p:sp>
    </p:spTree>
    <p:extLst>
      <p:ext uri="{BB962C8B-B14F-4D97-AF65-F5344CB8AC3E}">
        <p14:creationId xmlns:p14="http://schemas.microsoft.com/office/powerpoint/2010/main" val="108429212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 v2">
    <p:bg>
      <p:bgPr>
        <a:solidFill>
          <a:schemeClr val="bg2"/>
        </a:solidFill>
        <a:effectLst/>
      </p:bgPr>
    </p:bg>
    <p:spTree>
      <p:nvGrpSpPr>
        <p:cNvPr id="1" name=""/>
        <p:cNvGrpSpPr/>
        <p:nvPr/>
      </p:nvGrpSpPr>
      <p:grpSpPr>
        <a:xfrm>
          <a:off x="0" y="0"/>
          <a:ext cx="0" cy="0"/>
          <a:chOff x="0" y="0"/>
          <a:chExt cx="0" cy="0"/>
        </a:xfrm>
      </p:grpSpPr>
      <p:pic>
        <p:nvPicPr>
          <p:cNvPr id="33" name="Graphic 32">
            <a:extLst>
              <a:ext uri="{FF2B5EF4-FFF2-40B4-BE49-F238E27FC236}">
                <a16:creationId xmlns:a16="http://schemas.microsoft.com/office/drawing/2014/main" id="{5F00DD61-7E96-619E-FB6B-48DF465FCA4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67864" y="4036598"/>
            <a:ext cx="7191375" cy="2076450"/>
          </a:xfrm>
          <a:prstGeom prst="rect">
            <a:avLst/>
          </a:prstGeom>
        </p:spPr>
      </p:pic>
      <p:grpSp>
        <p:nvGrpSpPr>
          <p:cNvPr id="5" name="Group 4">
            <a:extLst>
              <a:ext uri="{FF2B5EF4-FFF2-40B4-BE49-F238E27FC236}">
                <a16:creationId xmlns:a16="http://schemas.microsoft.com/office/drawing/2014/main" id="{C3C807AD-F368-7835-B9D2-44E1B3800ED6}"/>
              </a:ext>
            </a:extLst>
          </p:cNvPr>
          <p:cNvGrpSpPr/>
          <p:nvPr userDrawn="1"/>
        </p:nvGrpSpPr>
        <p:grpSpPr>
          <a:xfrm>
            <a:off x="381000" y="0"/>
            <a:ext cx="10644113" cy="5372100"/>
            <a:chOff x="-140925" y="0"/>
            <a:chExt cx="10644113" cy="5372100"/>
          </a:xfrm>
          <a:solidFill>
            <a:schemeClr val="accent1"/>
          </a:solidFill>
        </p:grpSpPr>
        <p:sp>
          <p:nvSpPr>
            <p:cNvPr id="10" name="Rectangle 9">
              <a:extLst>
                <a:ext uri="{FF2B5EF4-FFF2-40B4-BE49-F238E27FC236}">
                  <a16:creationId xmlns:a16="http://schemas.microsoft.com/office/drawing/2014/main" id="{1AF8037D-FA8E-7A3A-9893-7A765785B677}"/>
                </a:ext>
              </a:extLst>
            </p:cNvPr>
            <p:cNvSpPr/>
            <p:nvPr/>
          </p:nvSpPr>
          <p:spPr bwMode="auto">
            <a:xfrm>
              <a:off x="341941" y="0"/>
              <a:ext cx="10161247" cy="5372100"/>
            </a:xfrm>
            <a:prstGeom prst="rect">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B237286D-201C-4B15-7848-4FEAA662E4C7}"/>
                </a:ext>
              </a:extLst>
            </p:cNvPr>
            <p:cNvSpPr/>
            <p:nvPr/>
          </p:nvSpPr>
          <p:spPr bwMode="auto">
            <a:xfrm>
              <a:off x="-140925" y="0"/>
              <a:ext cx="967291" cy="5372100"/>
            </a:xfrm>
            <a:prstGeom prst="roundRect">
              <a:avLst>
                <a:gd name="adj" fmla="val 42029"/>
              </a:avLst>
            </a:prstGeom>
            <a:grp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600" dirty="0">
                <a:solidFill>
                  <a:schemeClr val="tx1"/>
                </a:solidFill>
                <a:ea typeface="Segoe UI" pitchFamily="34" charset="0"/>
                <a:cs typeface="Segoe UI" pitchFamily="34" charset="0"/>
              </a:endParaRPr>
            </a:p>
          </p:txBody>
        </p:sp>
      </p:grpSp>
      <p:sp>
        <p:nvSpPr>
          <p:cNvPr id="13" name="Freeform: Shape 12">
            <a:extLst>
              <a:ext uri="{FF2B5EF4-FFF2-40B4-BE49-F238E27FC236}">
                <a16:creationId xmlns:a16="http://schemas.microsoft.com/office/drawing/2014/main" id="{1B27F8ED-22A4-340B-AE44-377F881601E7}"/>
              </a:ext>
            </a:extLst>
          </p:cNvPr>
          <p:cNvSpPr/>
          <p:nvPr userDrawn="1"/>
        </p:nvSpPr>
        <p:spPr>
          <a:xfrm>
            <a:off x="11116257" y="0"/>
            <a:ext cx="492300" cy="53721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0E8349"/>
          </a:solidFill>
          <a:ln w="0" cap="flat">
            <a:noFill/>
            <a:prstDash val="solid"/>
            <a:miter/>
          </a:ln>
        </p:spPr>
        <p:txBody>
          <a:bodyPr rtlCol="0" anchor="ctr"/>
          <a:lstStyle/>
          <a:p>
            <a:endParaRPr lang="en-US"/>
          </a:p>
        </p:txBody>
      </p:sp>
      <p:sp>
        <p:nvSpPr>
          <p:cNvPr id="21" name="Date Placeholder 3">
            <a:extLst>
              <a:ext uri="{FF2B5EF4-FFF2-40B4-BE49-F238E27FC236}">
                <a16:creationId xmlns:a16="http://schemas.microsoft.com/office/drawing/2014/main" id="{BCAA87DC-ABD4-45B1-DE27-914E06B7D285}"/>
              </a:ext>
            </a:extLst>
          </p:cNvPr>
          <p:cNvSpPr txBox="1">
            <a:spLocks/>
          </p:cNvSpPr>
          <p:nvPr/>
        </p:nvSpPr>
        <p:spPr>
          <a:xfrm>
            <a:off x="712448" y="4619625"/>
            <a:ext cx="6931747" cy="246102"/>
          </a:xfrm>
          <a:prstGeom prst="rect">
            <a:avLst/>
          </a:prstGeom>
          <a:noFill/>
        </p:spPr>
        <p:txBody>
          <a:bodyPr vert="horz" lIns="91440" tIns="91440" rIns="91440" bIns="91440" rtlCol="0" anchor="ctr" anchorCtr="0"/>
          <a:lstStyle>
            <a:defPPr>
              <a:defRPr lang="en-US"/>
            </a:defPPr>
            <a:lvl1pPr marL="0" algn="l" defTabSz="914400" rtl="0" eaLnBrk="1" latinLnBrk="0" hangingPunct="1">
              <a:defRPr sz="2400" kern="1200">
                <a:solidFill>
                  <a:schemeClr val="accent3"/>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5E388B9C-819F-4FD7-AA9A-55686EC3D629}" type="datetime4">
              <a:rPr kumimoji="0" lang="en-US" sz="1600" b="0" i="0" u="none" strike="noStrike" kern="1200" cap="none" spc="0" normalizeH="0" baseline="0" noProof="0" smtClean="0">
                <a:ln>
                  <a:noFill/>
                </a:ln>
                <a:solidFill>
                  <a:schemeClr val="bg1"/>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November 26, 2024</a:t>
            </a:fld>
            <a:endParaRPr kumimoji="0" lang="en-US" sz="1800" b="0" i="0" u="none" strike="noStrike" kern="1200" cap="none" spc="0" normalizeH="0" baseline="0" noProof="0" dirty="0">
              <a:ln>
                <a:noFill/>
              </a:ln>
              <a:solidFill>
                <a:schemeClr val="bg1"/>
              </a:solidFill>
              <a:effectLst/>
              <a:uLnTx/>
              <a:uFillTx/>
              <a:latin typeface="Arial" panose="020B0604020202020204"/>
              <a:ea typeface="+mn-ea"/>
              <a:cs typeface="+mn-cs"/>
            </a:endParaRPr>
          </a:p>
        </p:txBody>
      </p:sp>
      <p:sp>
        <p:nvSpPr>
          <p:cNvPr id="4" name="Title 1">
            <a:extLst>
              <a:ext uri="{FF2B5EF4-FFF2-40B4-BE49-F238E27FC236}">
                <a16:creationId xmlns:a16="http://schemas.microsoft.com/office/drawing/2014/main" id="{DF70076F-17AF-09AF-B061-AFC7FFAB9637}"/>
              </a:ext>
            </a:extLst>
          </p:cNvPr>
          <p:cNvSpPr>
            <a:spLocks noGrp="1"/>
          </p:cNvSpPr>
          <p:nvPr>
            <p:ph type="ctrTitle" hasCustomPrompt="1"/>
          </p:nvPr>
        </p:nvSpPr>
        <p:spPr>
          <a:xfrm>
            <a:off x="712448" y="228600"/>
            <a:ext cx="9895277" cy="2647741"/>
          </a:xfrm>
          <a:noFill/>
        </p:spPr>
        <p:txBody>
          <a:bodyPr anchor="b">
            <a:normAutofit/>
          </a:bodyPr>
          <a:lstStyle>
            <a:lvl1pPr algn="l">
              <a:defRPr sz="5000" b="1" cap="none" baseline="0">
                <a:solidFill>
                  <a:schemeClr val="bg1"/>
                </a:solidFill>
                <a:latin typeface="+mj-lt"/>
              </a:defRPr>
            </a:lvl1pPr>
          </a:lstStyle>
          <a:p>
            <a:r>
              <a:rPr lang="en-US" dirty="0"/>
              <a:t>Click to edit </a:t>
            </a:r>
            <a:br>
              <a:rPr lang="en-US" dirty="0"/>
            </a:br>
            <a:r>
              <a:rPr lang="en-US" dirty="0"/>
              <a:t>Presentation title</a:t>
            </a:r>
          </a:p>
        </p:txBody>
      </p:sp>
      <p:sp>
        <p:nvSpPr>
          <p:cNvPr id="6" name="Text Placeholder 27">
            <a:extLst>
              <a:ext uri="{FF2B5EF4-FFF2-40B4-BE49-F238E27FC236}">
                <a16:creationId xmlns:a16="http://schemas.microsoft.com/office/drawing/2014/main" id="{95D20949-B288-9C4E-5E02-9A80B1C72A62}"/>
              </a:ext>
            </a:extLst>
          </p:cNvPr>
          <p:cNvSpPr>
            <a:spLocks noGrp="1"/>
          </p:cNvSpPr>
          <p:nvPr>
            <p:ph type="body" sz="quarter" idx="13" hasCustomPrompt="1"/>
          </p:nvPr>
        </p:nvSpPr>
        <p:spPr>
          <a:xfrm>
            <a:off x="712448" y="3123708"/>
            <a:ext cx="9895276" cy="1000512"/>
          </a:xfrm>
          <a:noFill/>
        </p:spPr>
        <p:txBody>
          <a:bodyPr wrap="square" lIns="91440" anchor="t">
            <a:normAutofit/>
          </a:bodyPr>
          <a:lstStyle>
            <a:lvl1pPr marL="0" indent="0">
              <a:spcAft>
                <a:spcPts val="600"/>
              </a:spcAft>
              <a:buNone/>
              <a:defRPr sz="2400" baseline="0">
                <a:solidFill>
                  <a:schemeClr val="bg1"/>
                </a:solidFill>
              </a:defRPr>
            </a:lvl1pPr>
          </a:lstStyle>
          <a:p>
            <a:pPr lvl="0"/>
            <a:r>
              <a:rPr lang="en-US" dirty="0"/>
              <a:t>Presenter Name</a:t>
            </a:r>
          </a:p>
          <a:p>
            <a:pPr lvl="0"/>
            <a:r>
              <a:rPr lang="en-US" dirty="0"/>
              <a:t>Presenter Title</a:t>
            </a:r>
          </a:p>
        </p:txBody>
      </p:sp>
      <p:sp>
        <p:nvSpPr>
          <p:cNvPr id="16" name="Footer Placeholder 4">
            <a:extLst>
              <a:ext uri="{FF2B5EF4-FFF2-40B4-BE49-F238E27FC236}">
                <a16:creationId xmlns:a16="http://schemas.microsoft.com/office/drawing/2014/main" id="{0C3464A6-232E-5E01-A56B-AE0B3137759E}"/>
              </a:ext>
            </a:extLst>
          </p:cNvPr>
          <p:cNvSpPr txBox="1">
            <a:spLocks/>
          </p:cNvSpPr>
          <p:nvPr userDrawn="1"/>
        </p:nvSpPr>
        <p:spPr>
          <a:xfrm>
            <a:off x="712448" y="4966929"/>
            <a:ext cx="7160850" cy="117419"/>
          </a:xfrm>
          <a:prstGeom prst="rect">
            <a:avLst/>
          </a:prstGeom>
        </p:spPr>
        <p:txBody>
          <a:bodyPr vert="horz" lIns="91440" tIns="91440" rIns="91440" bIns="91440" rtlCol="0" anchor="ctr" anchorCtr="0"/>
          <a:lstStyle>
            <a:defPPr>
              <a:defRPr lang="en-US"/>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550" dirty="0">
                <a:solidFill>
                  <a:schemeClr val="bg1"/>
                </a:solidFill>
              </a:rPr>
              <a:t>©2024 Hyland Software, Inc. and its affiliates. All rights reserved. All Hyland product names are registered or unregistered trademarks of Hyland Software, Inc. or its affiliates in the United States and other countries.</a:t>
            </a:r>
          </a:p>
        </p:txBody>
      </p:sp>
      <p:sp>
        <p:nvSpPr>
          <p:cNvPr id="18" name="Freeform: Shape 17">
            <a:extLst>
              <a:ext uri="{FF2B5EF4-FFF2-40B4-BE49-F238E27FC236}">
                <a16:creationId xmlns:a16="http://schemas.microsoft.com/office/drawing/2014/main" id="{81E035B1-D8F5-B4DC-757D-A41E43A8AA29}"/>
              </a:ext>
            </a:extLst>
          </p:cNvPr>
          <p:cNvSpPr/>
          <p:nvPr userDrawn="1"/>
        </p:nvSpPr>
        <p:spPr>
          <a:xfrm>
            <a:off x="11699700" y="0"/>
            <a:ext cx="492300" cy="5372100"/>
          </a:xfrm>
          <a:custGeom>
            <a:avLst/>
            <a:gdLst>
              <a:gd name="connsiteX0" fmla="*/ 0 w 372618"/>
              <a:gd name="connsiteY0" fmla="*/ 0 h 1117758"/>
              <a:gd name="connsiteX1" fmla="*/ 372618 w 372618"/>
              <a:gd name="connsiteY1" fmla="*/ 0 h 1117758"/>
              <a:gd name="connsiteX2" fmla="*/ 372618 w 372618"/>
              <a:gd name="connsiteY2" fmla="*/ 1117759 h 1117758"/>
              <a:gd name="connsiteX3" fmla="*/ 0 w 372618"/>
              <a:gd name="connsiteY3" fmla="*/ 1117759 h 1117758"/>
            </a:gdLst>
            <a:ahLst/>
            <a:cxnLst>
              <a:cxn ang="0">
                <a:pos x="connsiteX0" y="connsiteY0"/>
              </a:cxn>
              <a:cxn ang="0">
                <a:pos x="connsiteX1" y="connsiteY1"/>
              </a:cxn>
              <a:cxn ang="0">
                <a:pos x="connsiteX2" y="connsiteY2"/>
              </a:cxn>
              <a:cxn ang="0">
                <a:pos x="connsiteX3" y="connsiteY3"/>
              </a:cxn>
            </a:cxnLst>
            <a:rect l="l" t="t" r="r" b="b"/>
            <a:pathLst>
              <a:path w="372618" h="1117758">
                <a:moveTo>
                  <a:pt x="0" y="0"/>
                </a:moveTo>
                <a:lnTo>
                  <a:pt x="372618" y="0"/>
                </a:lnTo>
                <a:lnTo>
                  <a:pt x="372618" y="1117759"/>
                </a:lnTo>
                <a:lnTo>
                  <a:pt x="0" y="1117759"/>
                </a:lnTo>
                <a:close/>
              </a:path>
            </a:pathLst>
          </a:custGeom>
          <a:solidFill>
            <a:srgbClr val="66A185"/>
          </a:solidFill>
          <a:ln w="0" cap="flat">
            <a:noFill/>
            <a:prstDash val="solid"/>
            <a:miter/>
          </a:ln>
        </p:spPr>
        <p:txBody>
          <a:bodyPr rtlCol="0" anchor="ctr"/>
          <a:lstStyle/>
          <a:p>
            <a:endParaRPr lang="en-US"/>
          </a:p>
        </p:txBody>
      </p:sp>
      <p:pic>
        <p:nvPicPr>
          <p:cNvPr id="7" name="Picture 6">
            <a:extLst>
              <a:ext uri="{FF2B5EF4-FFF2-40B4-BE49-F238E27FC236}">
                <a16:creationId xmlns:a16="http://schemas.microsoft.com/office/drawing/2014/main" id="{51C9DA2C-0540-61CD-CC88-C6E260FB7899}"/>
              </a:ext>
            </a:extLst>
          </p:cNvPr>
          <p:cNvPicPr>
            <a:picLocks noChangeAspect="1"/>
          </p:cNvPicPr>
          <p:nvPr userDrawn="1"/>
        </p:nvPicPr>
        <p:blipFill>
          <a:blip r:embed="rId4"/>
          <a:srcRect t="16586" b="16586"/>
          <a:stretch/>
        </p:blipFill>
        <p:spPr>
          <a:xfrm>
            <a:off x="8839200" y="5562336"/>
            <a:ext cx="3199698" cy="1052692"/>
          </a:xfrm>
          <a:prstGeom prst="rect">
            <a:avLst/>
          </a:prstGeom>
        </p:spPr>
      </p:pic>
      <p:pic>
        <p:nvPicPr>
          <p:cNvPr id="35" name="Graphic 34">
            <a:extLst>
              <a:ext uri="{FF2B5EF4-FFF2-40B4-BE49-F238E27FC236}">
                <a16:creationId xmlns:a16="http://schemas.microsoft.com/office/drawing/2014/main" id="{C015FFC3-3F8C-22EC-D59D-619CEBECFAE1}"/>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7938239" y="5821982"/>
            <a:ext cx="328244" cy="533400"/>
          </a:xfrm>
          <a:prstGeom prst="rect">
            <a:avLst/>
          </a:prstGeom>
        </p:spPr>
      </p:pic>
    </p:spTree>
    <p:extLst>
      <p:ext uri="{BB962C8B-B14F-4D97-AF65-F5344CB8AC3E}">
        <p14:creationId xmlns:p14="http://schemas.microsoft.com/office/powerpoint/2010/main" val="3208855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76144-3494-48F5-912E-6FE667D29BB8}"/>
              </a:ext>
            </a:extLst>
          </p:cNvPr>
          <p:cNvSpPr>
            <a:spLocks noGrp="1"/>
          </p:cNvSpPr>
          <p:nvPr>
            <p:ph type="title"/>
          </p:nvPr>
        </p:nvSpPr>
        <p:spPr>
          <a:xfrm>
            <a:off x="381000" y="228601"/>
            <a:ext cx="11430000" cy="685799"/>
          </a:xfrm>
          <a:prstGeom prst="rect">
            <a:avLst/>
          </a:prstGeom>
        </p:spPr>
        <p:txBody>
          <a:bodyPr vert="horz" lIns="91440" tIns="45720" rIns="91440" bIns="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212797A-0E14-474C-848E-06912870ADC7}"/>
              </a:ext>
            </a:extLst>
          </p:cNvPr>
          <p:cNvSpPr>
            <a:spLocks noGrp="1"/>
          </p:cNvSpPr>
          <p:nvPr>
            <p:ph type="body" idx="1"/>
          </p:nvPr>
        </p:nvSpPr>
        <p:spPr>
          <a:xfrm>
            <a:off x="381000" y="1143000"/>
            <a:ext cx="11430000" cy="5257800"/>
          </a:xfrm>
          <a:prstGeom prst="rect">
            <a:avLst/>
          </a:prstGeom>
        </p:spPr>
        <p:txBody>
          <a:bodyPr vert="horz" lIns="91440" tIns="91440" rIns="91440" bIns="9144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52A217E-6DDA-4383-B366-A0FA149DB968}"/>
              </a:ext>
            </a:extLst>
          </p:cNvPr>
          <p:cNvSpPr>
            <a:spLocks noGrp="1"/>
          </p:cNvSpPr>
          <p:nvPr>
            <p:ph type="dt" sz="half" idx="2"/>
          </p:nvPr>
        </p:nvSpPr>
        <p:spPr>
          <a:xfrm>
            <a:off x="381000" y="6629400"/>
            <a:ext cx="1371600" cy="114300"/>
          </a:xfrm>
          <a:prstGeom prst="rect">
            <a:avLst/>
          </a:prstGeom>
        </p:spPr>
        <p:txBody>
          <a:bodyPr vert="horz" lIns="91440" tIns="91440" rIns="91440" bIns="91440" rtlCol="0" anchor="ctr" anchorCtr="0"/>
          <a:lstStyle>
            <a:lvl1pPr algn="l">
              <a:defRPr sz="1200">
                <a:solidFill>
                  <a:schemeClr val="tx1"/>
                </a:solidFill>
              </a:defRPr>
            </a:lvl1pPr>
          </a:lstStyle>
          <a:p>
            <a:fld id="{5958763E-B898-436D-883D-03711491D54A}" type="datetimeFigureOut">
              <a:rPr lang="en-US" smtClean="0"/>
              <a:pPr/>
              <a:t>11/26/2024</a:t>
            </a:fld>
            <a:endParaRPr lang="en-US" dirty="0"/>
          </a:p>
        </p:txBody>
      </p:sp>
      <p:sp>
        <p:nvSpPr>
          <p:cNvPr id="5" name="Footer Placeholder 4">
            <a:extLst>
              <a:ext uri="{FF2B5EF4-FFF2-40B4-BE49-F238E27FC236}">
                <a16:creationId xmlns:a16="http://schemas.microsoft.com/office/drawing/2014/main" id="{6DCE200A-1E68-4329-B3DC-2AB4387CCDA1}"/>
              </a:ext>
            </a:extLst>
          </p:cNvPr>
          <p:cNvSpPr>
            <a:spLocks noGrp="1"/>
          </p:cNvSpPr>
          <p:nvPr>
            <p:ph type="ftr" sz="quarter" idx="3"/>
          </p:nvPr>
        </p:nvSpPr>
        <p:spPr>
          <a:xfrm>
            <a:off x="2209800" y="6629401"/>
            <a:ext cx="7772400" cy="114300"/>
          </a:xfrm>
          <a:prstGeom prst="rect">
            <a:avLst/>
          </a:prstGeom>
        </p:spPr>
        <p:txBody>
          <a:bodyPr vert="horz" lIns="91440" tIns="91440" rIns="91440" bIns="91440" rtlCol="0" anchor="ctr" anchorCtr="0"/>
          <a:lstStyle>
            <a:lvl1pPr algn="ctr">
              <a:defRPr sz="12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CCB1512A-0CCA-42A8-A940-F6DF060CCBDF}"/>
              </a:ext>
            </a:extLst>
          </p:cNvPr>
          <p:cNvSpPr>
            <a:spLocks noGrp="1"/>
          </p:cNvSpPr>
          <p:nvPr>
            <p:ph type="sldNum" sz="quarter" idx="4"/>
          </p:nvPr>
        </p:nvSpPr>
        <p:spPr>
          <a:xfrm>
            <a:off x="10439400" y="6629400"/>
            <a:ext cx="1371600" cy="114299"/>
          </a:xfrm>
          <a:prstGeom prst="rect">
            <a:avLst/>
          </a:prstGeom>
        </p:spPr>
        <p:txBody>
          <a:bodyPr vert="horz" lIns="91440" tIns="91440" rIns="91440" bIns="91440" rtlCol="0" anchor="ctr" anchorCtr="0"/>
          <a:lstStyle>
            <a:lvl1pPr algn="r">
              <a:defRPr sz="1200">
                <a:solidFill>
                  <a:schemeClr val="tx1"/>
                </a:solidFill>
              </a:defRPr>
            </a:lvl1pPr>
          </a:lstStyle>
          <a:p>
            <a:fld id="{C15D44F4-F215-4E77-8A37-E5924A9890F9}" type="slidenum">
              <a:rPr lang="en-US" smtClean="0"/>
              <a:pPr/>
              <a:t>‹#›</a:t>
            </a:fld>
            <a:endParaRPr lang="en-US"/>
          </a:p>
        </p:txBody>
      </p:sp>
    </p:spTree>
    <p:extLst>
      <p:ext uri="{BB962C8B-B14F-4D97-AF65-F5344CB8AC3E}">
        <p14:creationId xmlns:p14="http://schemas.microsoft.com/office/powerpoint/2010/main" val="585507020"/>
      </p:ext>
    </p:extLst>
  </p:cSld>
  <p:clrMap bg1="lt1" tx1="dk1" bg2="lt2" tx2="dk2" accent1="accent1" accent2="accent2" accent3="accent3" accent4="accent4" accent5="accent5" accent6="accent6" hlink="hlink" folHlink="folHlink"/>
  <p:sldLayoutIdLst>
    <p:sldLayoutId id="2147483778" r:id="rId1"/>
    <p:sldLayoutId id="2147483807" r:id="rId2"/>
    <p:sldLayoutId id="2147483808" r:id="rId3"/>
    <p:sldLayoutId id="2147483809" r:id="rId4"/>
    <p:sldLayoutId id="2147483810" r:id="rId5"/>
    <p:sldLayoutId id="2147483811" r:id="rId6"/>
    <p:sldLayoutId id="2147483846" r:id="rId7"/>
    <p:sldLayoutId id="2147483849" r:id="rId8"/>
    <p:sldLayoutId id="2147483812" r:id="rId9"/>
    <p:sldLayoutId id="2147483813" r:id="rId10"/>
    <p:sldLayoutId id="2147483785" r:id="rId11"/>
    <p:sldLayoutId id="2147483850" r:id="rId12"/>
    <p:sldLayoutId id="2147483814" r:id="rId13"/>
    <p:sldLayoutId id="2147483786" r:id="rId14"/>
    <p:sldLayoutId id="2147483787" r:id="rId15"/>
    <p:sldLayoutId id="2147483791" r:id="rId16"/>
    <p:sldLayoutId id="2147483824" r:id="rId17"/>
    <p:sldLayoutId id="2147483823" r:id="rId18"/>
    <p:sldLayoutId id="2147483828" r:id="rId19"/>
    <p:sldLayoutId id="2147483829" r:id="rId20"/>
    <p:sldLayoutId id="2147483830" r:id="rId21"/>
    <p:sldLayoutId id="2147483831" r:id="rId22"/>
    <p:sldLayoutId id="2147483832" r:id="rId23"/>
    <p:sldLayoutId id="2147483833" r:id="rId24"/>
    <p:sldLayoutId id="2147483834" r:id="rId25"/>
    <p:sldLayoutId id="2147483835" r:id="rId26"/>
    <p:sldLayoutId id="2147483836" r:id="rId27"/>
    <p:sldLayoutId id="2147483837" r:id="rId28"/>
    <p:sldLayoutId id="2147483838" r:id="rId29"/>
    <p:sldLayoutId id="2147483790" r:id="rId30"/>
    <p:sldLayoutId id="2147483793" r:id="rId31"/>
    <p:sldLayoutId id="2147483794" r:id="rId32"/>
    <p:sldLayoutId id="2147483795" r:id="rId33"/>
    <p:sldLayoutId id="2147483803" r:id="rId34"/>
    <p:sldLayoutId id="2147483804" r:id="rId35"/>
    <p:sldLayoutId id="2147483724" r:id="rId36"/>
    <p:sldLayoutId id="2147483845" r:id="rId37"/>
    <p:sldLayoutId id="2147483843" r:id="rId38"/>
    <p:sldLayoutId id="2147483844" r:id="rId39"/>
    <p:sldLayoutId id="2147483848" r:id="rId40"/>
    <p:sldLayoutId id="2147483799" r:id="rId41"/>
    <p:sldLayoutId id="2147483797" r:id="rId42"/>
    <p:sldLayoutId id="2147483800" r:id="rId43"/>
    <p:sldLayoutId id="2147483801" r:id="rId44"/>
    <p:sldLayoutId id="2147483851" r:id="rId45"/>
  </p:sldLayoutIdLst>
  <p:transition>
    <p:fade/>
  </p:transition>
  <p:txStyles>
    <p:titleStyle>
      <a:lvl1pPr algn="l" defTabSz="914400" rtl="0" eaLnBrk="1" latinLnBrk="0" hangingPunct="1">
        <a:lnSpc>
          <a:spcPct val="90000"/>
        </a:lnSpc>
        <a:spcBef>
          <a:spcPct val="0"/>
        </a:spcBef>
        <a:buNone/>
        <a:defRPr sz="3200" b="1" kern="1200" cap="none" baseline="0">
          <a:solidFill>
            <a:schemeClr val="tx1"/>
          </a:solidFill>
          <a:latin typeface="+mj-lt"/>
          <a:ea typeface="+mj-ea"/>
          <a:cs typeface="+mj-cs"/>
        </a:defRPr>
      </a:lvl1pPr>
    </p:titleStyle>
    <p:bodyStyle>
      <a:lvl1pPr marL="347472" indent="-228600"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800" kern="1200">
          <a:solidFill>
            <a:schemeClr val="tx1"/>
          </a:solidFill>
          <a:latin typeface="+mn-lt"/>
          <a:ea typeface="+mn-ea"/>
          <a:cs typeface="+mn-cs"/>
        </a:defRPr>
      </a:lvl1pPr>
      <a:lvl2pPr marL="568325" indent="-228600"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400" kern="1200">
          <a:solidFill>
            <a:schemeClr val="tx1"/>
          </a:solidFill>
          <a:latin typeface="+mn-lt"/>
          <a:ea typeface="+mn-ea"/>
          <a:cs typeface="+mn-cs"/>
        </a:defRPr>
      </a:lvl2pPr>
      <a:lvl3pPr marL="914400" indent="-231775"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2000" kern="1200">
          <a:solidFill>
            <a:schemeClr val="tx1"/>
          </a:solidFill>
          <a:latin typeface="+mn-lt"/>
          <a:ea typeface="+mn-ea"/>
          <a:cs typeface="+mn-cs"/>
        </a:defRPr>
      </a:lvl3pPr>
      <a:lvl4pPr marL="1260475" indent="-230188"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1800" kern="1200">
          <a:solidFill>
            <a:schemeClr val="tx1"/>
          </a:solidFill>
          <a:latin typeface="+mn-lt"/>
          <a:ea typeface="+mn-ea"/>
          <a:cs typeface="+mn-cs"/>
        </a:defRPr>
      </a:lvl4pPr>
      <a:lvl5pPr marL="1539875" indent="-220663" algn="l" defTabSz="914400" rtl="0" eaLnBrk="1" latinLnBrk="0" hangingPunct="1">
        <a:lnSpc>
          <a:spcPct val="100000"/>
        </a:lnSpc>
        <a:spcBef>
          <a:spcPts val="0"/>
        </a:spcBef>
        <a:spcAft>
          <a:spcPts val="600"/>
        </a:spcAft>
        <a:buClr>
          <a:schemeClr val="accent1"/>
        </a:buClr>
        <a:buSzPct val="80000"/>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9" orient="horz" pos="2160" userDrawn="1">
          <p15:clr>
            <a:srgbClr val="F26B43"/>
          </p15:clr>
        </p15:guide>
        <p15:guide id="20" pos="3840" userDrawn="1">
          <p15:clr>
            <a:srgbClr val="F26B43"/>
          </p15:clr>
        </p15:guide>
        <p15:guide id="21" orient="horz" pos="144" userDrawn="1">
          <p15:clr>
            <a:srgbClr val="F26B43"/>
          </p15:clr>
        </p15:guide>
        <p15:guide id="22" orient="horz" pos="4176" userDrawn="1">
          <p15:clr>
            <a:srgbClr val="F26B43"/>
          </p15:clr>
        </p15:guide>
        <p15:guide id="23" pos="240" userDrawn="1">
          <p15:clr>
            <a:srgbClr val="F26B43"/>
          </p15:clr>
        </p15:guide>
        <p15:guide id="24" pos="74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5.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1.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4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45.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hyperlink" Target="https://chiaski.github.io/art369/exercises/WORLD.html" TargetMode="External"/><Relationship Id="rId1" Type="http://schemas.openxmlformats.org/officeDocument/2006/relationships/slideLayout" Target="../slideLayouts/slideLayout4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4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D1B5B1-450C-C1CC-5BC1-E0AD4D7865FC}"/>
              </a:ext>
            </a:extLst>
          </p:cNvPr>
          <p:cNvSpPr txBox="1"/>
          <p:nvPr/>
        </p:nvSpPr>
        <p:spPr>
          <a:xfrm>
            <a:off x="0" y="0"/>
            <a:ext cx="12192000" cy="6858000"/>
          </a:xfrm>
          <a:prstGeom prst="rect">
            <a:avLst/>
          </a:prstGeom>
          <a:noFill/>
        </p:spPr>
        <p:txBody>
          <a:bodyPr wrap="square" lIns="91440" tIns="91440" rIns="91440" bIns="91440" rtlCol="0" anchor="ctr">
            <a:noAutofit/>
          </a:bodyPr>
          <a:lstStyle/>
          <a:p>
            <a:pPr algn="ctr">
              <a:lnSpc>
                <a:spcPct val="90000"/>
              </a:lnSpc>
              <a:spcAft>
                <a:spcPts val="600"/>
              </a:spcAft>
            </a:pPr>
            <a:r>
              <a:rPr lang="en-US" sz="8000" dirty="0">
                <a:solidFill>
                  <a:schemeClr val="bg1"/>
                </a:solidFill>
              </a:rPr>
              <a:t>Welcome to Web World</a:t>
            </a:r>
          </a:p>
          <a:p>
            <a:pPr algn="ctr">
              <a:lnSpc>
                <a:spcPct val="90000"/>
              </a:lnSpc>
              <a:spcAft>
                <a:spcPts val="600"/>
              </a:spcAft>
            </a:pPr>
            <a:r>
              <a:rPr lang="en-US" sz="23900" dirty="0">
                <a:solidFill>
                  <a:schemeClr val="bg1"/>
                </a:solidFill>
              </a:rPr>
              <a:t>🕸🗺</a:t>
            </a:r>
          </a:p>
        </p:txBody>
      </p:sp>
    </p:spTree>
    <p:extLst>
      <p:ext uri="{BB962C8B-B14F-4D97-AF65-F5344CB8AC3E}">
        <p14:creationId xmlns:p14="http://schemas.microsoft.com/office/powerpoint/2010/main" val="116115432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52"/>
        <p:cNvGrpSpPr/>
        <p:nvPr/>
      </p:nvGrpSpPr>
      <p:grpSpPr>
        <a:xfrm>
          <a:off x="0" y="0"/>
          <a:ext cx="0" cy="0"/>
          <a:chOff x="0" y="0"/>
          <a:chExt cx="0" cy="0"/>
        </a:xfrm>
      </p:grpSpPr>
      <p:sp>
        <p:nvSpPr>
          <p:cNvPr id="153" name="Google Shape;153;p29"/>
          <p:cNvSpPr txBox="1">
            <a:spLocks noGrp="1"/>
          </p:cNvSpPr>
          <p:nvPr>
            <p:ph type="title"/>
          </p:nvPr>
        </p:nvSpPr>
        <p:spPr>
          <a:xfrm>
            <a:off x="415600" y="0"/>
            <a:ext cx="11360800" cy="1536800"/>
          </a:xfrm>
          <a:prstGeom prst="rect">
            <a:avLst/>
          </a:prstGeom>
        </p:spPr>
        <p:txBody>
          <a:bodyPr spcFirstLastPara="1" vert="horz" wrap="square" lIns="121900" tIns="121900" rIns="121900" bIns="121900" rtlCol="0" anchor="t" anchorCtr="0">
            <a:noAutofit/>
          </a:bodyPr>
          <a:lstStyle/>
          <a:p>
            <a:pPr algn="ctr"/>
            <a:r>
              <a:rPr lang="en" sz="9600" dirty="0">
                <a:latin typeface="+mj-lt"/>
              </a:rPr>
              <a:t>CSS Style</a:t>
            </a:r>
            <a:endParaRPr sz="9600" dirty="0">
              <a:latin typeface="+mj-lt"/>
            </a:endParaRPr>
          </a:p>
        </p:txBody>
      </p:sp>
      <p:sp>
        <p:nvSpPr>
          <p:cNvPr id="154" name="Google Shape;154;p29"/>
          <p:cNvSpPr txBox="1">
            <a:spLocks noGrp="1"/>
          </p:cNvSpPr>
          <p:nvPr>
            <p:ph type="body" idx="1"/>
          </p:nvPr>
        </p:nvSpPr>
        <p:spPr>
          <a:xfrm>
            <a:off x="543433" y="1944667"/>
            <a:ext cx="5745200" cy="3802000"/>
          </a:xfrm>
          <a:prstGeom prst="rect">
            <a:avLst/>
          </a:prstGeom>
        </p:spPr>
        <p:txBody>
          <a:bodyPr spcFirstLastPara="1" vert="horz" wrap="square" lIns="121900" tIns="121900" rIns="121900" bIns="121900" rtlCol="0" anchor="t" anchorCtr="0">
            <a:noAutofit/>
          </a:bodyPr>
          <a:lstStyle/>
          <a:p>
            <a:pPr marL="0" indent="0">
              <a:lnSpc>
                <a:spcPct val="115000"/>
              </a:lnSpc>
              <a:buNone/>
            </a:pPr>
            <a:r>
              <a:rPr lang="en" sz="2533" b="1" dirty="0">
                <a:latin typeface="+mj-lt"/>
              </a:rPr>
              <a:t>CSS</a:t>
            </a:r>
            <a:r>
              <a:rPr lang="en" sz="2533" dirty="0">
                <a:latin typeface="+mj-lt"/>
              </a:rPr>
              <a:t> is a language that lets you customize styles.</a:t>
            </a:r>
            <a:endParaRPr sz="2533" dirty="0">
              <a:latin typeface="+mj-lt"/>
            </a:endParaRPr>
          </a:p>
          <a:p>
            <a:pPr marL="0" indent="0">
              <a:lnSpc>
                <a:spcPct val="115000"/>
              </a:lnSpc>
              <a:spcBef>
                <a:spcPts val="1600"/>
              </a:spcBef>
              <a:buNone/>
            </a:pPr>
            <a:endParaRPr sz="133" dirty="0">
              <a:latin typeface="+mj-lt"/>
            </a:endParaRPr>
          </a:p>
          <a:p>
            <a:pPr marL="0" indent="0">
              <a:lnSpc>
                <a:spcPct val="115000"/>
              </a:lnSpc>
              <a:spcBef>
                <a:spcPts val="1600"/>
              </a:spcBef>
              <a:buNone/>
            </a:pPr>
            <a:r>
              <a:rPr lang="en" sz="2533" dirty="0">
                <a:latin typeface="+mj-lt"/>
              </a:rPr>
              <a:t>it stands for </a:t>
            </a:r>
            <a:r>
              <a:rPr lang="en" sz="2533" b="1" dirty="0">
                <a:latin typeface="+mj-lt"/>
              </a:rPr>
              <a:t>C</a:t>
            </a:r>
            <a:r>
              <a:rPr lang="en" sz="2533" dirty="0">
                <a:latin typeface="+mj-lt"/>
              </a:rPr>
              <a:t>ascading </a:t>
            </a:r>
            <a:r>
              <a:rPr lang="en" sz="2533" b="1" dirty="0">
                <a:latin typeface="+mj-lt"/>
              </a:rPr>
              <a:t>S</a:t>
            </a:r>
            <a:r>
              <a:rPr lang="en" sz="2533" dirty="0">
                <a:latin typeface="+mj-lt"/>
              </a:rPr>
              <a:t>tyle</a:t>
            </a:r>
            <a:r>
              <a:rPr lang="en" sz="2533" b="1" dirty="0">
                <a:latin typeface="+mj-lt"/>
              </a:rPr>
              <a:t>s</a:t>
            </a:r>
            <a:r>
              <a:rPr lang="en" sz="2533" dirty="0">
                <a:latin typeface="+mj-lt"/>
              </a:rPr>
              <a:t>heets.</a:t>
            </a:r>
            <a:endParaRPr sz="2533" dirty="0">
              <a:latin typeface="+mj-lt"/>
            </a:endParaRPr>
          </a:p>
          <a:p>
            <a:pPr marL="0" indent="0">
              <a:lnSpc>
                <a:spcPct val="115000"/>
              </a:lnSpc>
              <a:spcBef>
                <a:spcPts val="1600"/>
              </a:spcBef>
              <a:buNone/>
            </a:pPr>
            <a:endParaRPr sz="133" dirty="0">
              <a:latin typeface="+mj-lt"/>
            </a:endParaRPr>
          </a:p>
          <a:p>
            <a:pPr marL="0" indent="0">
              <a:lnSpc>
                <a:spcPct val="115000"/>
              </a:lnSpc>
              <a:spcBef>
                <a:spcPts val="1600"/>
              </a:spcBef>
              <a:spcAft>
                <a:spcPts val="1600"/>
              </a:spcAft>
              <a:buNone/>
            </a:pPr>
            <a:r>
              <a:rPr lang="en" sz="2533" dirty="0">
                <a:latin typeface="+mj-lt"/>
              </a:rPr>
              <a:t>you can change things like colors, fonts, and sizing.</a:t>
            </a:r>
            <a:endParaRPr sz="2533" dirty="0">
              <a:latin typeface="+mj-lt"/>
            </a:endParaRPr>
          </a:p>
        </p:txBody>
      </p:sp>
      <p:pic>
        <p:nvPicPr>
          <p:cNvPr id="155" name="Google Shape;155;p29"/>
          <p:cNvPicPr preferRelativeResize="0"/>
          <p:nvPr/>
        </p:nvPicPr>
        <p:blipFill>
          <a:blip r:embed="rId3">
            <a:alphaModFix/>
          </a:blip>
          <a:stretch>
            <a:fillRect/>
          </a:stretch>
        </p:blipFill>
        <p:spPr>
          <a:xfrm>
            <a:off x="6543934" y="1944634"/>
            <a:ext cx="5069441" cy="3802065"/>
          </a:xfrm>
          <a:prstGeom prst="rect">
            <a:avLst/>
          </a:prstGeom>
          <a:noFill/>
          <a:ln>
            <a:noFill/>
          </a:ln>
        </p:spPr>
      </p:pic>
      <p:sp>
        <p:nvSpPr>
          <p:cNvPr id="156" name="Google Shape;156;p29"/>
          <p:cNvSpPr txBox="1"/>
          <p:nvPr/>
        </p:nvSpPr>
        <p:spPr>
          <a:xfrm>
            <a:off x="-24000" y="5962967"/>
            <a:ext cx="12240000" cy="1017674"/>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121900" tIns="121900" rIns="121900" bIns="121900" anchor="t" anchorCtr="0">
            <a:spAutoFit/>
          </a:bodyPr>
          <a:lstStyle/>
          <a:p>
            <a:pPr algn="ctr">
              <a:lnSpc>
                <a:spcPct val="115000"/>
              </a:lnSpc>
              <a:spcAft>
                <a:spcPts val="1600"/>
              </a:spcAft>
            </a:pPr>
            <a:r>
              <a:rPr lang="en" sz="3200" i="1" dirty="0">
                <a:latin typeface="+mj-lt"/>
                <a:ea typeface="Space Mono"/>
                <a:cs typeface="Space Mono"/>
                <a:sym typeface="Space Mono"/>
              </a:rPr>
              <a:t>if HTML is the body of a website, CSS is the clothing that it wears </a:t>
            </a:r>
            <a:endParaRPr sz="3200" i="1"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4">
                                            <p:txEl>
                                              <p:pRg st="0" end="0"/>
                                            </p:txEl>
                                          </p:spTgt>
                                        </p:tgtEl>
                                        <p:attrNameLst>
                                          <p:attrName>style.visibility</p:attrName>
                                        </p:attrNameLst>
                                      </p:cBhvr>
                                      <p:to>
                                        <p:strVal val="visible"/>
                                      </p:to>
                                    </p:set>
                                    <p:animEffect transition="in" filter="fade">
                                      <p:cBhvr>
                                        <p:cTn id="7" dur="500"/>
                                        <p:tgtEl>
                                          <p:spTgt spid="15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4">
                                            <p:txEl>
                                              <p:pRg st="2" end="2"/>
                                            </p:txEl>
                                          </p:spTgt>
                                        </p:tgtEl>
                                        <p:attrNameLst>
                                          <p:attrName>style.visibility</p:attrName>
                                        </p:attrNameLst>
                                      </p:cBhvr>
                                      <p:to>
                                        <p:strVal val="visible"/>
                                      </p:to>
                                    </p:set>
                                    <p:animEffect transition="in" filter="fade">
                                      <p:cBhvr>
                                        <p:cTn id="12" dur="500"/>
                                        <p:tgtEl>
                                          <p:spTgt spid="15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4">
                                            <p:txEl>
                                              <p:pRg st="4" end="4"/>
                                            </p:txEl>
                                          </p:spTgt>
                                        </p:tgtEl>
                                        <p:attrNameLst>
                                          <p:attrName>style.visibility</p:attrName>
                                        </p:attrNameLst>
                                      </p:cBhvr>
                                      <p:to>
                                        <p:strVal val="visible"/>
                                      </p:to>
                                    </p:set>
                                    <p:animEffect transition="in" filter="fade">
                                      <p:cBhvr>
                                        <p:cTn id="17" dur="500"/>
                                        <p:tgtEl>
                                          <p:spTgt spid="15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6"/>
                                        </p:tgtEl>
                                        <p:attrNameLst>
                                          <p:attrName>style.visibility</p:attrName>
                                        </p:attrNameLst>
                                      </p:cBhvr>
                                      <p:to>
                                        <p:strVal val="visible"/>
                                      </p:to>
                                    </p:set>
                                    <p:animEffect transition="in" filter="fade">
                                      <p:cBhvr>
                                        <p:cTn id="22" dur="500"/>
                                        <p:tgtEl>
                                          <p:spTgt spid="156"/>
                                        </p:tgtEl>
                                      </p:cBhvr>
                                    </p:animEffect>
                                  </p:childTnLst>
                                </p:cTn>
                              </p:par>
                              <p:par>
                                <p:cTn id="23" presetID="10" presetClass="entr" presetSubtype="0" fill="hold" nodeType="withEffect">
                                  <p:stCondLst>
                                    <p:cond delay="0"/>
                                  </p:stCondLst>
                                  <p:childTnLst>
                                    <p:set>
                                      <p:cBhvr>
                                        <p:cTn id="24" dur="1" fill="hold">
                                          <p:stCondLst>
                                            <p:cond delay="0"/>
                                          </p:stCondLst>
                                        </p:cTn>
                                        <p:tgtEl>
                                          <p:spTgt spid="155"/>
                                        </p:tgtEl>
                                        <p:attrNameLst>
                                          <p:attrName>style.visibility</p:attrName>
                                        </p:attrNameLst>
                                      </p:cBhvr>
                                      <p:to>
                                        <p:strVal val="visible"/>
                                      </p:to>
                                    </p:set>
                                    <p:animEffect transition="in" filter="fade">
                                      <p:cBhvr>
                                        <p:cTn id="25" dur="5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eel the difference : r/ProgrammerHumor">
            <a:extLst>
              <a:ext uri="{FF2B5EF4-FFF2-40B4-BE49-F238E27FC236}">
                <a16:creationId xmlns:a16="http://schemas.microsoft.com/office/drawing/2014/main" id="{7F98B7EF-B501-CE55-CA46-D2F0F6FEC9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2800" y="0"/>
            <a:ext cx="54864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47838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52"/>
        <p:cNvGrpSpPr/>
        <p:nvPr/>
      </p:nvGrpSpPr>
      <p:grpSpPr>
        <a:xfrm>
          <a:off x="0" y="0"/>
          <a:ext cx="0" cy="0"/>
          <a:chOff x="0" y="0"/>
          <a:chExt cx="0" cy="0"/>
        </a:xfrm>
      </p:grpSpPr>
      <p:sp>
        <p:nvSpPr>
          <p:cNvPr id="153" name="Google Shape;153;p29"/>
          <p:cNvSpPr txBox="1">
            <a:spLocks noGrp="1"/>
          </p:cNvSpPr>
          <p:nvPr>
            <p:ph type="title"/>
          </p:nvPr>
        </p:nvSpPr>
        <p:spPr>
          <a:xfrm>
            <a:off x="415600" y="0"/>
            <a:ext cx="11360800" cy="1536800"/>
          </a:xfrm>
          <a:prstGeom prst="rect">
            <a:avLst/>
          </a:prstGeom>
        </p:spPr>
        <p:txBody>
          <a:bodyPr spcFirstLastPara="1" vert="horz" wrap="square" lIns="121900" tIns="121900" rIns="121900" bIns="121900" rtlCol="0" anchor="t" anchorCtr="0">
            <a:noAutofit/>
          </a:bodyPr>
          <a:lstStyle/>
          <a:p>
            <a:pPr algn="ctr"/>
            <a:r>
              <a:rPr lang="en" sz="9600" dirty="0">
                <a:latin typeface="+mj-lt"/>
              </a:rPr>
              <a:t>JavaScript Logic</a:t>
            </a:r>
            <a:endParaRPr sz="9600" dirty="0">
              <a:latin typeface="+mj-lt"/>
            </a:endParaRPr>
          </a:p>
        </p:txBody>
      </p:sp>
      <p:sp>
        <p:nvSpPr>
          <p:cNvPr id="154" name="Google Shape;154;p29"/>
          <p:cNvSpPr txBox="1">
            <a:spLocks noGrp="1"/>
          </p:cNvSpPr>
          <p:nvPr>
            <p:ph type="body" idx="1"/>
          </p:nvPr>
        </p:nvSpPr>
        <p:spPr>
          <a:xfrm>
            <a:off x="543433" y="1944667"/>
            <a:ext cx="5745200" cy="3802000"/>
          </a:xfrm>
          <a:prstGeom prst="rect">
            <a:avLst/>
          </a:prstGeom>
        </p:spPr>
        <p:txBody>
          <a:bodyPr spcFirstLastPara="1" vert="horz" wrap="square" lIns="121900" tIns="121900" rIns="121900" bIns="121900" rtlCol="0" anchor="t" anchorCtr="0">
            <a:noAutofit/>
          </a:bodyPr>
          <a:lstStyle/>
          <a:p>
            <a:pPr marL="0" indent="0">
              <a:lnSpc>
                <a:spcPct val="115000"/>
              </a:lnSpc>
              <a:buNone/>
            </a:pPr>
            <a:r>
              <a:rPr lang="en-US" sz="2533" b="1" dirty="0">
                <a:latin typeface="+mj-lt"/>
              </a:rPr>
              <a:t>HTML</a:t>
            </a:r>
            <a:r>
              <a:rPr lang="en-US" sz="2533" dirty="0">
                <a:latin typeface="+mj-lt"/>
              </a:rPr>
              <a:t> is the body.</a:t>
            </a:r>
          </a:p>
          <a:p>
            <a:pPr marL="0" indent="0">
              <a:lnSpc>
                <a:spcPct val="115000"/>
              </a:lnSpc>
              <a:buNone/>
            </a:pPr>
            <a:endParaRPr lang="en-US" sz="2533" dirty="0">
              <a:latin typeface="+mj-lt"/>
            </a:endParaRPr>
          </a:p>
          <a:p>
            <a:pPr marL="0" indent="0">
              <a:lnSpc>
                <a:spcPct val="115000"/>
              </a:lnSpc>
              <a:buNone/>
            </a:pPr>
            <a:r>
              <a:rPr lang="en-US" sz="2533" b="1" dirty="0">
                <a:latin typeface="+mj-lt"/>
              </a:rPr>
              <a:t>CSS</a:t>
            </a:r>
            <a:r>
              <a:rPr lang="en-US" sz="2533" dirty="0">
                <a:latin typeface="+mj-lt"/>
              </a:rPr>
              <a:t> is the clothing.</a:t>
            </a:r>
          </a:p>
          <a:p>
            <a:pPr marL="0" indent="0">
              <a:lnSpc>
                <a:spcPct val="115000"/>
              </a:lnSpc>
              <a:buNone/>
            </a:pPr>
            <a:endParaRPr lang="en-US" sz="2533" dirty="0">
              <a:latin typeface="+mj-lt"/>
            </a:endParaRPr>
          </a:p>
          <a:p>
            <a:pPr marL="0" indent="0">
              <a:lnSpc>
                <a:spcPct val="115000"/>
              </a:lnSpc>
              <a:buNone/>
            </a:pPr>
            <a:r>
              <a:rPr lang="en-US" sz="2533" b="1" dirty="0">
                <a:latin typeface="+mj-lt"/>
              </a:rPr>
              <a:t>JavaScript</a:t>
            </a:r>
            <a:r>
              <a:rPr lang="en-US" sz="2533" dirty="0">
                <a:latin typeface="+mj-lt"/>
              </a:rPr>
              <a:t> is the brain.</a:t>
            </a:r>
            <a:endParaRPr sz="2533" dirty="0">
              <a:latin typeface="+mj-lt"/>
            </a:endParaRPr>
          </a:p>
        </p:txBody>
      </p:sp>
      <p:sp>
        <p:nvSpPr>
          <p:cNvPr id="156" name="Google Shape;156;p29"/>
          <p:cNvSpPr txBox="1"/>
          <p:nvPr/>
        </p:nvSpPr>
        <p:spPr>
          <a:xfrm>
            <a:off x="-24000" y="5962967"/>
            <a:ext cx="12240000" cy="946886"/>
          </a:xfrm>
          <a:prstGeom prst="rect">
            <a:avLst/>
          </a:prstGeom>
          <a:solidFill>
            <a:schemeClr val="accent3"/>
          </a:solidFill>
          <a:ln w="9525" cap="flat" cmpd="sng">
            <a:solidFill>
              <a:schemeClr val="accent1"/>
            </a:solidFill>
            <a:prstDash val="solid"/>
            <a:round/>
            <a:headEnd type="none" w="sm" len="sm"/>
            <a:tailEnd type="none" w="sm" len="sm"/>
          </a:ln>
        </p:spPr>
        <p:txBody>
          <a:bodyPr spcFirstLastPara="1" wrap="square" lIns="121900" tIns="121900" rIns="121900" bIns="121900" anchor="ctr" anchorCtr="0">
            <a:spAutoFit/>
          </a:bodyPr>
          <a:lstStyle/>
          <a:p>
            <a:pPr algn="ctr">
              <a:lnSpc>
                <a:spcPct val="115000"/>
              </a:lnSpc>
              <a:spcAft>
                <a:spcPts val="1600"/>
              </a:spcAft>
            </a:pPr>
            <a:r>
              <a:rPr lang="en" sz="2800" i="1" dirty="0">
                <a:latin typeface="+mj-lt"/>
                <a:ea typeface="Space Mono"/>
                <a:cs typeface="Space Mono"/>
                <a:sym typeface="Space Mono"/>
              </a:rPr>
              <a:t>JavaScript lets you create dynamic, interactive experiences on the web</a:t>
            </a:r>
            <a:endParaRPr sz="2800" i="1" dirty="0">
              <a:latin typeface="+mj-lt"/>
            </a:endParaRPr>
          </a:p>
        </p:txBody>
      </p:sp>
      <p:pic>
        <p:nvPicPr>
          <p:cNvPr id="3074" name="Picture 2" descr="Fahim ul Haq on LinkedIn: JavaScript Brain Teasers: Exercise Your Mind -  AI-Powered Learning for…">
            <a:extLst>
              <a:ext uri="{FF2B5EF4-FFF2-40B4-BE49-F238E27FC236}">
                <a16:creationId xmlns:a16="http://schemas.microsoft.com/office/drawing/2014/main" id="{9649F78C-152F-F6D8-8FFC-1E1701CC2C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7300" y="1847850"/>
            <a:ext cx="6324600" cy="3162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2809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4">
                                            <p:txEl>
                                              <p:pRg st="0" end="0"/>
                                            </p:txEl>
                                          </p:spTgt>
                                        </p:tgtEl>
                                        <p:attrNameLst>
                                          <p:attrName>style.visibility</p:attrName>
                                        </p:attrNameLst>
                                      </p:cBhvr>
                                      <p:to>
                                        <p:strVal val="visible"/>
                                      </p:to>
                                    </p:set>
                                    <p:animEffect transition="in" filter="fade">
                                      <p:cBhvr>
                                        <p:cTn id="7" dur="500"/>
                                        <p:tgtEl>
                                          <p:spTgt spid="15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4">
                                            <p:txEl>
                                              <p:pRg st="2" end="2"/>
                                            </p:txEl>
                                          </p:spTgt>
                                        </p:tgtEl>
                                        <p:attrNameLst>
                                          <p:attrName>style.visibility</p:attrName>
                                        </p:attrNameLst>
                                      </p:cBhvr>
                                      <p:to>
                                        <p:strVal val="visible"/>
                                      </p:to>
                                    </p:set>
                                    <p:animEffect transition="in" filter="fade">
                                      <p:cBhvr>
                                        <p:cTn id="12" dur="500"/>
                                        <p:tgtEl>
                                          <p:spTgt spid="15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4">
                                            <p:txEl>
                                              <p:pRg st="4" end="4"/>
                                            </p:txEl>
                                          </p:spTgt>
                                        </p:tgtEl>
                                        <p:attrNameLst>
                                          <p:attrName>style.visibility</p:attrName>
                                        </p:attrNameLst>
                                      </p:cBhvr>
                                      <p:to>
                                        <p:strVal val="visible"/>
                                      </p:to>
                                    </p:set>
                                    <p:animEffect transition="in" filter="fade">
                                      <p:cBhvr>
                                        <p:cTn id="17" dur="500"/>
                                        <p:tgtEl>
                                          <p:spTgt spid="15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6"/>
                                        </p:tgtEl>
                                        <p:attrNameLst>
                                          <p:attrName>style.visibility</p:attrName>
                                        </p:attrNameLst>
                                      </p:cBhvr>
                                      <p:to>
                                        <p:strVal val="visible"/>
                                      </p:to>
                                    </p:set>
                                    <p:animEffect transition="in" filter="fade">
                                      <p:cBhvr>
                                        <p:cTn id="22"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Glitch: The friendly community where everyone builds the web">
            <a:extLst>
              <a:ext uri="{FF2B5EF4-FFF2-40B4-BE49-F238E27FC236}">
                <a16:creationId xmlns:a16="http://schemas.microsoft.com/office/drawing/2014/main" id="{A5D1096D-0939-C59B-231D-D08CF72E85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1306285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E03531E-0690-653D-42F1-BE09918A138E}"/>
              </a:ext>
            </a:extLst>
          </p:cNvPr>
          <p:cNvSpPr/>
          <p:nvPr/>
        </p:nvSpPr>
        <p:spPr>
          <a:xfrm>
            <a:off x="6248400" y="5943600"/>
            <a:ext cx="5943600" cy="5715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i="1" dirty="0">
                <a:solidFill>
                  <a:schemeClr val="accent1"/>
                </a:solidFill>
                <a:latin typeface="Space Mono" panose="02000509040000020004" pitchFamily="49" charset="0"/>
              </a:rPr>
              <a:t>The friendly community where everyone builds the web</a:t>
            </a:r>
          </a:p>
        </p:txBody>
      </p:sp>
    </p:spTree>
    <p:extLst>
      <p:ext uri="{BB962C8B-B14F-4D97-AF65-F5344CB8AC3E}">
        <p14:creationId xmlns:p14="http://schemas.microsoft.com/office/powerpoint/2010/main" val="2731542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B27188-DA20-016D-F7FC-8F167CAAC709}"/>
              </a:ext>
            </a:extLst>
          </p:cNvPr>
          <p:cNvPicPr>
            <a:picLocks noChangeAspect="1"/>
          </p:cNvPicPr>
          <p:nvPr/>
        </p:nvPicPr>
        <p:blipFill>
          <a:blip r:embed="rId3"/>
          <a:stretch>
            <a:fillRect/>
          </a:stretch>
        </p:blipFill>
        <p:spPr>
          <a:xfrm>
            <a:off x="0" y="3176"/>
            <a:ext cx="12192000" cy="6851649"/>
          </a:xfrm>
          <a:prstGeom prst="rect">
            <a:avLst/>
          </a:prstGeom>
        </p:spPr>
      </p:pic>
      <p:sp>
        <p:nvSpPr>
          <p:cNvPr id="7" name="Google Shape;109;p19">
            <a:extLst>
              <a:ext uri="{FF2B5EF4-FFF2-40B4-BE49-F238E27FC236}">
                <a16:creationId xmlns:a16="http://schemas.microsoft.com/office/drawing/2014/main" id="{150F5939-9E32-65DA-768C-82F96CD0C432}"/>
              </a:ext>
            </a:extLst>
          </p:cNvPr>
          <p:cNvSpPr txBox="1">
            <a:spLocks/>
          </p:cNvSpPr>
          <p:nvPr/>
        </p:nvSpPr>
        <p:spPr>
          <a:xfrm>
            <a:off x="208077" y="5032443"/>
            <a:ext cx="7107123" cy="1069872"/>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400" b="1" kern="0" dirty="0">
                <a:solidFill>
                  <a:srgbClr val="CF2525"/>
                </a:solidFill>
                <a:latin typeface="+mj-lt"/>
                <a:sym typeface="Atomic Age"/>
              </a:rPr>
              <a:t>Glitch</a:t>
            </a:r>
            <a:r>
              <a:rPr lang="en" sz="6400" kern="0" dirty="0">
                <a:solidFill>
                  <a:srgbClr val="CF2525"/>
                </a:solidFill>
                <a:latin typeface="+mj-lt"/>
                <a:sym typeface="Atomic Age"/>
              </a:rPr>
              <a:t> </a:t>
            </a:r>
            <a:r>
              <a:rPr lang="en" sz="6400" b="1" kern="0" dirty="0">
                <a:solidFill>
                  <a:srgbClr val="CF2525"/>
                </a:solidFill>
                <a:latin typeface="+mj-lt"/>
                <a:sym typeface="Atomic Age"/>
              </a:rPr>
              <a:t>Overview</a:t>
            </a:r>
            <a:endParaRPr lang="en-US" sz="6400" b="1" dirty="0">
              <a:latin typeface="+mj-lt"/>
            </a:endParaRPr>
          </a:p>
        </p:txBody>
      </p:sp>
      <p:sp>
        <p:nvSpPr>
          <p:cNvPr id="8" name="Rectangle 7">
            <a:extLst>
              <a:ext uri="{FF2B5EF4-FFF2-40B4-BE49-F238E27FC236}">
                <a16:creationId xmlns:a16="http://schemas.microsoft.com/office/drawing/2014/main" id="{ED1937CF-0FFE-EE13-5847-19BD7027A9ED}"/>
              </a:ext>
            </a:extLst>
          </p:cNvPr>
          <p:cNvSpPr/>
          <p:nvPr/>
        </p:nvSpPr>
        <p:spPr>
          <a:xfrm>
            <a:off x="3346316" y="894945"/>
            <a:ext cx="4228289" cy="3852152"/>
          </a:xfrm>
          <a:prstGeom prst="rect">
            <a:avLst/>
          </a:prstGeom>
          <a:noFill/>
          <a:ln w="825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 name="Rectangle 8">
            <a:extLst>
              <a:ext uri="{FF2B5EF4-FFF2-40B4-BE49-F238E27FC236}">
                <a16:creationId xmlns:a16="http://schemas.microsoft.com/office/drawing/2014/main" id="{BABF20C9-AE41-782A-6BE5-2726C811F4DD}"/>
              </a:ext>
            </a:extLst>
          </p:cNvPr>
          <p:cNvSpPr/>
          <p:nvPr/>
        </p:nvSpPr>
        <p:spPr>
          <a:xfrm>
            <a:off x="7587573" y="894944"/>
            <a:ext cx="4500665" cy="5447491"/>
          </a:xfrm>
          <a:prstGeom prst="rect">
            <a:avLst/>
          </a:prstGeom>
          <a:noFill/>
          <a:ln w="8255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 name="Rectangle 9">
            <a:extLst>
              <a:ext uri="{FF2B5EF4-FFF2-40B4-BE49-F238E27FC236}">
                <a16:creationId xmlns:a16="http://schemas.microsoft.com/office/drawing/2014/main" id="{8601EA37-B743-02FA-51D5-A6D9BA374734}"/>
              </a:ext>
            </a:extLst>
          </p:cNvPr>
          <p:cNvSpPr/>
          <p:nvPr/>
        </p:nvSpPr>
        <p:spPr>
          <a:xfrm>
            <a:off x="1" y="894946"/>
            <a:ext cx="3333344" cy="4137497"/>
          </a:xfrm>
          <a:prstGeom prst="rect">
            <a:avLst/>
          </a:prstGeom>
          <a:noFill/>
          <a:ln w="8255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TextBox 10">
            <a:extLst>
              <a:ext uri="{FF2B5EF4-FFF2-40B4-BE49-F238E27FC236}">
                <a16:creationId xmlns:a16="http://schemas.microsoft.com/office/drawing/2014/main" id="{CED47877-3534-5DD0-52D6-721A98DA27C9}"/>
              </a:ext>
            </a:extLst>
          </p:cNvPr>
          <p:cNvSpPr txBox="1"/>
          <p:nvPr/>
        </p:nvSpPr>
        <p:spPr>
          <a:xfrm>
            <a:off x="4275744" y="4131545"/>
            <a:ext cx="2272417" cy="584775"/>
          </a:xfrm>
          <a:prstGeom prst="rect">
            <a:avLst/>
          </a:prstGeom>
          <a:noFill/>
        </p:spPr>
        <p:txBody>
          <a:bodyPr wrap="none" rtlCol="0">
            <a:spAutoFit/>
          </a:bodyPr>
          <a:lstStyle/>
          <a:p>
            <a:r>
              <a:rPr lang="en-US" sz="3200" b="1" dirty="0">
                <a:solidFill>
                  <a:schemeClr val="accent1"/>
                </a:solidFill>
                <a:latin typeface="+mj-lt"/>
              </a:rPr>
              <a:t>Write code</a:t>
            </a:r>
          </a:p>
        </p:txBody>
      </p:sp>
      <p:sp>
        <p:nvSpPr>
          <p:cNvPr id="12" name="TextBox 11">
            <a:extLst>
              <a:ext uri="{FF2B5EF4-FFF2-40B4-BE49-F238E27FC236}">
                <a16:creationId xmlns:a16="http://schemas.microsoft.com/office/drawing/2014/main" id="{4CC16F54-2736-0FB2-9018-195502D18A10}"/>
              </a:ext>
            </a:extLst>
          </p:cNvPr>
          <p:cNvSpPr txBox="1"/>
          <p:nvPr/>
        </p:nvSpPr>
        <p:spPr>
          <a:xfrm>
            <a:off x="6604231" y="6330065"/>
            <a:ext cx="3281668" cy="584775"/>
          </a:xfrm>
          <a:prstGeom prst="rect">
            <a:avLst/>
          </a:prstGeom>
          <a:noFill/>
        </p:spPr>
        <p:txBody>
          <a:bodyPr wrap="none" rtlCol="0">
            <a:spAutoFit/>
          </a:bodyPr>
          <a:lstStyle/>
          <a:p>
            <a:r>
              <a:rPr lang="en-US" sz="3200" b="1" dirty="0">
                <a:solidFill>
                  <a:schemeClr val="accent6"/>
                </a:solidFill>
                <a:latin typeface="+mj-lt"/>
              </a:rPr>
              <a:t>Preview the site</a:t>
            </a:r>
          </a:p>
        </p:txBody>
      </p:sp>
      <p:sp>
        <p:nvSpPr>
          <p:cNvPr id="13" name="TextBox 12">
            <a:extLst>
              <a:ext uri="{FF2B5EF4-FFF2-40B4-BE49-F238E27FC236}">
                <a16:creationId xmlns:a16="http://schemas.microsoft.com/office/drawing/2014/main" id="{D26784FE-4CD1-E058-3AB5-B367A262C077}"/>
              </a:ext>
            </a:extLst>
          </p:cNvPr>
          <p:cNvSpPr txBox="1"/>
          <p:nvPr/>
        </p:nvSpPr>
        <p:spPr>
          <a:xfrm>
            <a:off x="1272173" y="2821021"/>
            <a:ext cx="1937955" cy="1077218"/>
          </a:xfrm>
          <a:prstGeom prst="rect">
            <a:avLst/>
          </a:prstGeom>
          <a:noFill/>
        </p:spPr>
        <p:txBody>
          <a:bodyPr wrap="square" rtlCol="0">
            <a:spAutoFit/>
          </a:bodyPr>
          <a:lstStyle/>
          <a:p>
            <a:r>
              <a:rPr lang="en-US" sz="3200" b="1" dirty="0">
                <a:solidFill>
                  <a:schemeClr val="accent4"/>
                </a:solidFill>
                <a:latin typeface="+mj-lt"/>
              </a:rPr>
              <a:t>Manage files</a:t>
            </a:r>
          </a:p>
        </p:txBody>
      </p:sp>
      <p:sp>
        <p:nvSpPr>
          <p:cNvPr id="14" name="Rectangle 13">
            <a:extLst>
              <a:ext uri="{FF2B5EF4-FFF2-40B4-BE49-F238E27FC236}">
                <a16:creationId xmlns:a16="http://schemas.microsoft.com/office/drawing/2014/main" id="{86FE6262-6A27-5F5A-4B82-471DA88D8A41}"/>
              </a:ext>
            </a:extLst>
          </p:cNvPr>
          <p:cNvSpPr/>
          <p:nvPr/>
        </p:nvSpPr>
        <p:spPr>
          <a:xfrm>
            <a:off x="10920918" y="894944"/>
            <a:ext cx="453959" cy="518809"/>
          </a:xfrm>
          <a:prstGeom prst="rect">
            <a:avLst/>
          </a:prstGeom>
          <a:noFill/>
          <a:ln w="698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5" name="TextBox 14">
            <a:extLst>
              <a:ext uri="{FF2B5EF4-FFF2-40B4-BE49-F238E27FC236}">
                <a16:creationId xmlns:a16="http://schemas.microsoft.com/office/drawing/2014/main" id="{E4D38514-4820-2D97-CFBB-1B24C6165CBA}"/>
              </a:ext>
            </a:extLst>
          </p:cNvPr>
          <p:cNvSpPr txBox="1"/>
          <p:nvPr/>
        </p:nvSpPr>
        <p:spPr>
          <a:xfrm>
            <a:off x="10764680" y="106523"/>
            <a:ext cx="1427321" cy="830997"/>
          </a:xfrm>
          <a:prstGeom prst="rect">
            <a:avLst/>
          </a:prstGeom>
          <a:noFill/>
        </p:spPr>
        <p:txBody>
          <a:bodyPr wrap="square" rtlCol="0">
            <a:spAutoFit/>
          </a:bodyPr>
          <a:lstStyle/>
          <a:p>
            <a:r>
              <a:rPr lang="en-US" sz="2400" b="1" dirty="0">
                <a:latin typeface="+mj-lt"/>
              </a:rPr>
              <a:t>Update preview</a:t>
            </a:r>
          </a:p>
        </p:txBody>
      </p:sp>
      <p:sp>
        <p:nvSpPr>
          <p:cNvPr id="16" name="Rectangle 15">
            <a:extLst>
              <a:ext uri="{FF2B5EF4-FFF2-40B4-BE49-F238E27FC236}">
                <a16:creationId xmlns:a16="http://schemas.microsoft.com/office/drawing/2014/main" id="{EDA2FD33-9368-552A-C763-7EA0AA16503A}"/>
              </a:ext>
            </a:extLst>
          </p:cNvPr>
          <p:cNvSpPr/>
          <p:nvPr/>
        </p:nvSpPr>
        <p:spPr>
          <a:xfrm>
            <a:off x="5133812" y="6330065"/>
            <a:ext cx="1366656" cy="518809"/>
          </a:xfrm>
          <a:prstGeom prst="rect">
            <a:avLst/>
          </a:prstGeom>
          <a:noFill/>
          <a:ln w="698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7" name="TextBox 16">
            <a:extLst>
              <a:ext uri="{FF2B5EF4-FFF2-40B4-BE49-F238E27FC236}">
                <a16:creationId xmlns:a16="http://schemas.microsoft.com/office/drawing/2014/main" id="{3FEA00B1-80A3-50A1-0454-A2296FD6751B}"/>
              </a:ext>
            </a:extLst>
          </p:cNvPr>
          <p:cNvSpPr txBox="1"/>
          <p:nvPr/>
        </p:nvSpPr>
        <p:spPr>
          <a:xfrm>
            <a:off x="5192476" y="5932066"/>
            <a:ext cx="2382128" cy="461665"/>
          </a:xfrm>
          <a:prstGeom prst="rect">
            <a:avLst/>
          </a:prstGeom>
          <a:noFill/>
        </p:spPr>
        <p:txBody>
          <a:bodyPr wrap="square" rtlCol="0">
            <a:spAutoFit/>
          </a:bodyPr>
          <a:lstStyle/>
          <a:p>
            <a:r>
              <a:rPr lang="en-US" sz="2400" b="1" dirty="0">
                <a:latin typeface="Space Mono" panose="02000509040000020004" pitchFamily="49" charset="0"/>
              </a:rPr>
              <a:t>Open preview</a:t>
            </a:r>
          </a:p>
        </p:txBody>
      </p:sp>
    </p:spTree>
    <p:extLst>
      <p:ext uri="{BB962C8B-B14F-4D97-AF65-F5344CB8AC3E}">
        <p14:creationId xmlns:p14="http://schemas.microsoft.com/office/powerpoint/2010/main" val="12885785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p:bldP spid="12" grpId="0"/>
      <p:bldP spid="13" grpId="0"/>
      <p:bldP spid="14" grpId="0" animBg="1"/>
      <p:bldP spid="15" grpId="0"/>
      <p:bldP spid="16" grpId="0" animBg="1"/>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2"/>
          <p:cNvSpPr txBox="1">
            <a:spLocks noGrp="1"/>
          </p:cNvSpPr>
          <p:nvPr>
            <p:ph type="body" idx="1"/>
          </p:nvPr>
        </p:nvSpPr>
        <p:spPr>
          <a:xfrm>
            <a:off x="415600" y="1536633"/>
            <a:ext cx="11360800" cy="5062400"/>
          </a:xfrm>
          <a:prstGeom prst="rect">
            <a:avLst/>
          </a:prstGeom>
        </p:spPr>
        <p:txBody>
          <a:bodyPr spcFirstLastPara="1" vert="horz" wrap="square" lIns="121900" tIns="121900" rIns="121900" bIns="121900" rtlCol="0" anchor="t" anchorCtr="0">
            <a:normAutofit/>
          </a:bodyPr>
          <a:lstStyle/>
          <a:p>
            <a:pPr marL="0" indent="0">
              <a:buNone/>
            </a:pPr>
            <a:r>
              <a:rPr lang="en" dirty="0">
                <a:latin typeface="+mj-lt"/>
              </a:rPr>
              <a:t>1) open a web browser like Chrome or Edge</a:t>
            </a:r>
            <a:endParaRPr dirty="0">
              <a:latin typeface="+mj-lt"/>
            </a:endParaRPr>
          </a:p>
          <a:p>
            <a:pPr marL="0" indent="0">
              <a:spcBef>
                <a:spcPts val="1600"/>
              </a:spcBef>
              <a:buNone/>
            </a:pPr>
            <a:r>
              <a:rPr lang="en" sz="3200" dirty="0">
                <a:latin typeface="+mj-lt"/>
              </a:rPr>
              <a:t>2) go to </a:t>
            </a:r>
            <a:r>
              <a:rPr lang="en-US" sz="6133" b="1" dirty="0">
                <a:latin typeface="+mj-lt"/>
              </a:rPr>
              <a:t>bit.ly/wws25</a:t>
            </a:r>
          </a:p>
          <a:p>
            <a:pPr marL="0" indent="0">
              <a:spcBef>
                <a:spcPts val="1600"/>
              </a:spcBef>
              <a:buNone/>
            </a:pPr>
            <a:r>
              <a:rPr lang="en-US" sz="3200" dirty="0">
                <a:latin typeface="+mj-lt"/>
              </a:rPr>
              <a:t>3) open the </a:t>
            </a:r>
            <a:r>
              <a:rPr lang="en-US" sz="3200" b="1" dirty="0">
                <a:latin typeface="+mj-lt"/>
              </a:rPr>
              <a:t>index.html</a:t>
            </a:r>
            <a:r>
              <a:rPr lang="en-US" sz="3200" dirty="0">
                <a:latin typeface="+mj-lt"/>
              </a:rPr>
              <a:t> file (left)</a:t>
            </a:r>
          </a:p>
          <a:p>
            <a:pPr marL="0" indent="0">
              <a:spcBef>
                <a:spcPts val="1600"/>
              </a:spcBef>
              <a:buNone/>
            </a:pPr>
            <a:r>
              <a:rPr lang="en" sz="3200" dirty="0">
                <a:latin typeface="+mj-lt"/>
              </a:rPr>
              <a:t>4) open the preview pane (bottom)</a:t>
            </a:r>
            <a:endParaRPr sz="3200" dirty="0">
              <a:latin typeface="+mj-lt"/>
            </a:endParaRPr>
          </a:p>
          <a:p>
            <a:pPr marL="0" indent="0">
              <a:spcBef>
                <a:spcPts val="1600"/>
              </a:spcBef>
              <a:spcAft>
                <a:spcPts val="1600"/>
              </a:spcAft>
              <a:buNone/>
            </a:pPr>
            <a:endParaRPr sz="3200" dirty="0">
              <a:latin typeface="+mj-lt"/>
            </a:endParaRPr>
          </a:p>
        </p:txBody>
      </p:sp>
      <p:pic>
        <p:nvPicPr>
          <p:cNvPr id="174" name="Google Shape;174;p32"/>
          <p:cNvPicPr preferRelativeResize="0"/>
          <p:nvPr/>
        </p:nvPicPr>
        <p:blipFill rotWithShape="1">
          <a:blip r:embed="rId3">
            <a:alphaModFix/>
          </a:blip>
          <a:srcRect l="53897" t="30362"/>
          <a:stretch/>
        </p:blipFill>
        <p:spPr>
          <a:xfrm>
            <a:off x="2082268" y="5045934"/>
            <a:ext cx="4111600" cy="1639100"/>
          </a:xfrm>
          <a:prstGeom prst="rect">
            <a:avLst/>
          </a:prstGeom>
          <a:noFill/>
          <a:ln>
            <a:noFill/>
          </a:ln>
        </p:spPr>
      </p:pic>
      <p:sp>
        <p:nvSpPr>
          <p:cNvPr id="175" name="Google Shape;175;p32"/>
          <p:cNvSpPr txBox="1">
            <a:spLocks noGrp="1"/>
          </p:cNvSpPr>
          <p:nvPr>
            <p:ph type="title"/>
          </p:nvPr>
        </p:nvSpPr>
        <p:spPr>
          <a:xfrm>
            <a:off x="0" y="0"/>
            <a:ext cx="12192000" cy="1536800"/>
          </a:xfrm>
          <a:prstGeom prst="rect">
            <a:avLst/>
          </a:prstGeom>
        </p:spPr>
        <p:txBody>
          <a:bodyPr spcFirstLastPara="1" vert="horz" wrap="square" lIns="121900" tIns="121900" rIns="121900" bIns="121900" rtlCol="0" anchor="t" anchorCtr="0">
            <a:noAutofit/>
          </a:bodyPr>
          <a:lstStyle/>
          <a:p>
            <a:pPr algn="ctr"/>
            <a:r>
              <a:rPr lang="en" sz="9600" dirty="0">
                <a:latin typeface="+mj-lt"/>
              </a:rPr>
              <a:t>Instructions</a:t>
            </a:r>
            <a:endParaRPr sz="9600" dirty="0">
              <a:latin typeface="+mj-lt"/>
            </a:endParaRPr>
          </a:p>
        </p:txBody>
      </p:sp>
      <p:pic>
        <p:nvPicPr>
          <p:cNvPr id="176" name="Google Shape;176;p32"/>
          <p:cNvPicPr preferRelativeResize="0"/>
          <p:nvPr/>
        </p:nvPicPr>
        <p:blipFill>
          <a:blip r:embed="rId4">
            <a:alphaModFix/>
          </a:blip>
          <a:stretch>
            <a:fillRect/>
          </a:stretch>
        </p:blipFill>
        <p:spPr>
          <a:xfrm>
            <a:off x="8584100" y="2037364"/>
            <a:ext cx="3192300" cy="3327668"/>
          </a:xfrm>
          <a:prstGeom prst="rect">
            <a:avLst/>
          </a:prstGeom>
          <a:noFill/>
          <a:ln>
            <a:noFill/>
          </a:ln>
        </p:spPr>
      </p:pic>
      <p:pic>
        <p:nvPicPr>
          <p:cNvPr id="177" name="Google Shape;177;p32"/>
          <p:cNvPicPr preferRelativeResize="0"/>
          <p:nvPr/>
        </p:nvPicPr>
        <p:blipFill>
          <a:blip r:embed="rId5">
            <a:alphaModFix/>
          </a:blip>
          <a:stretch>
            <a:fillRect/>
          </a:stretch>
        </p:blipFill>
        <p:spPr>
          <a:xfrm>
            <a:off x="952500" y="745241"/>
            <a:ext cx="813765" cy="81376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6716C-849C-7CD0-1D7F-CDB8CB66FBFF}"/>
              </a:ext>
            </a:extLst>
          </p:cNvPr>
          <p:cNvSpPr>
            <a:spLocks noGrp="1"/>
          </p:cNvSpPr>
          <p:nvPr>
            <p:ph type="title"/>
          </p:nvPr>
        </p:nvSpPr>
        <p:spPr/>
        <p:txBody>
          <a:bodyPr/>
          <a:lstStyle/>
          <a:p>
            <a:r>
              <a:rPr lang="en-US" dirty="0"/>
              <a:t>Possibilities &amp; Resources</a:t>
            </a:r>
          </a:p>
        </p:txBody>
      </p:sp>
      <p:sp>
        <p:nvSpPr>
          <p:cNvPr id="3" name="Rectangle 2">
            <a:extLst>
              <a:ext uri="{FF2B5EF4-FFF2-40B4-BE49-F238E27FC236}">
                <a16:creationId xmlns:a16="http://schemas.microsoft.com/office/drawing/2014/main" id="{4749D486-7ADE-8572-3A37-F4E9FDBF6D43}"/>
              </a:ext>
            </a:extLst>
          </p:cNvPr>
          <p:cNvSpPr/>
          <p:nvPr/>
        </p:nvSpPr>
        <p:spPr bwMode="auto">
          <a:xfrm>
            <a:off x="0" y="342900"/>
            <a:ext cx="12192000" cy="1828800"/>
          </a:xfrm>
          <a:prstGeom prst="rect">
            <a:avLst/>
          </a:prstGeom>
          <a:solidFill>
            <a:schemeClr val="tx2"/>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7200" b="1" u="sng" dirty="0">
                <a:solidFill>
                  <a:schemeClr val="bg1"/>
                </a:solidFill>
                <a:ea typeface="Segoe UI" pitchFamily="34" charset="0"/>
                <a:cs typeface="Segoe UI" pitchFamily="34" charset="0"/>
              </a:rPr>
              <a:t>hackyland.github.io</a:t>
            </a:r>
          </a:p>
        </p:txBody>
      </p:sp>
    </p:spTree>
    <p:extLst>
      <p:ext uri="{BB962C8B-B14F-4D97-AF65-F5344CB8AC3E}">
        <p14:creationId xmlns:p14="http://schemas.microsoft.com/office/powerpoint/2010/main" val="26445173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6716C-849C-7CD0-1D7F-CDB8CB66FBFF}"/>
              </a:ext>
            </a:extLst>
          </p:cNvPr>
          <p:cNvSpPr>
            <a:spLocks noGrp="1"/>
          </p:cNvSpPr>
          <p:nvPr>
            <p:ph type="title"/>
          </p:nvPr>
        </p:nvSpPr>
        <p:spPr/>
        <p:txBody>
          <a:bodyPr/>
          <a:lstStyle/>
          <a:p>
            <a:r>
              <a:rPr lang="en-US" dirty="0"/>
              <a:t>Customization</a:t>
            </a:r>
          </a:p>
        </p:txBody>
      </p:sp>
      <p:sp>
        <p:nvSpPr>
          <p:cNvPr id="3" name="Rectangle 2">
            <a:extLst>
              <a:ext uri="{FF2B5EF4-FFF2-40B4-BE49-F238E27FC236}">
                <a16:creationId xmlns:a16="http://schemas.microsoft.com/office/drawing/2014/main" id="{0C851BB8-A8B9-18BD-88C1-F83EBA898D78}"/>
              </a:ext>
            </a:extLst>
          </p:cNvPr>
          <p:cNvSpPr/>
          <p:nvPr/>
        </p:nvSpPr>
        <p:spPr bwMode="auto">
          <a:xfrm>
            <a:off x="0" y="342900"/>
            <a:ext cx="12192000" cy="1828800"/>
          </a:xfrm>
          <a:prstGeom prst="rect">
            <a:avLst/>
          </a:prstGeom>
          <a:solidFill>
            <a:schemeClr val="tx2"/>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7200" b="1" u="sng" dirty="0">
                <a:solidFill>
                  <a:schemeClr val="bg1"/>
                </a:solidFill>
                <a:ea typeface="Segoe UI" pitchFamily="34" charset="0"/>
                <a:cs typeface="Segoe UI" pitchFamily="34" charset="0"/>
              </a:rPr>
              <a:t>hackyland.github.io</a:t>
            </a:r>
          </a:p>
        </p:txBody>
      </p:sp>
    </p:spTree>
    <p:extLst>
      <p:ext uri="{BB962C8B-B14F-4D97-AF65-F5344CB8AC3E}">
        <p14:creationId xmlns:p14="http://schemas.microsoft.com/office/powerpoint/2010/main" val="315352766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6716C-849C-7CD0-1D7F-CDB8CB66FBFF}"/>
              </a:ext>
            </a:extLst>
          </p:cNvPr>
          <p:cNvSpPr>
            <a:spLocks noGrp="1"/>
          </p:cNvSpPr>
          <p:nvPr>
            <p:ph type="title"/>
          </p:nvPr>
        </p:nvSpPr>
        <p:spPr/>
        <p:txBody>
          <a:bodyPr/>
          <a:lstStyle/>
          <a:p>
            <a:r>
              <a:rPr lang="en-US" dirty="0" err="1"/>
              <a:t>Blooket</a:t>
            </a:r>
            <a:endParaRPr lang="en-US" dirty="0"/>
          </a:p>
        </p:txBody>
      </p:sp>
    </p:spTree>
    <p:extLst>
      <p:ext uri="{BB962C8B-B14F-4D97-AF65-F5344CB8AC3E}">
        <p14:creationId xmlns:p14="http://schemas.microsoft.com/office/powerpoint/2010/main" val="371487598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1F6B89C-5A08-A93A-DA93-5B5EF58E767B}"/>
              </a:ext>
            </a:extLst>
          </p:cNvPr>
          <p:cNvSpPr>
            <a:spLocks noGrp="1"/>
          </p:cNvSpPr>
          <p:nvPr>
            <p:ph type="body" sz="quarter" idx="10"/>
          </p:nvPr>
        </p:nvSpPr>
        <p:spPr/>
        <p:txBody>
          <a:bodyPr/>
          <a:lstStyle/>
          <a:p>
            <a:r>
              <a:rPr lang="en-US" dirty="0"/>
              <a:t>Anything is possible on the web!</a:t>
            </a:r>
          </a:p>
        </p:txBody>
      </p:sp>
    </p:spTree>
    <p:extLst>
      <p:ext uri="{BB962C8B-B14F-4D97-AF65-F5344CB8AC3E}">
        <p14:creationId xmlns:p14="http://schemas.microsoft.com/office/powerpoint/2010/main" val="307184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7D2AB-FE7B-E9FD-22EB-802A608E876F}"/>
              </a:ext>
            </a:extLst>
          </p:cNvPr>
          <p:cNvSpPr>
            <a:spLocks noGrp="1"/>
          </p:cNvSpPr>
          <p:nvPr>
            <p:ph type="title"/>
          </p:nvPr>
        </p:nvSpPr>
        <p:spPr/>
        <p:txBody>
          <a:bodyPr/>
          <a:lstStyle/>
          <a:p>
            <a:r>
              <a:rPr lang="en-US" dirty="0"/>
              <a:t>What is a website?</a:t>
            </a:r>
          </a:p>
        </p:txBody>
      </p:sp>
    </p:spTree>
    <p:extLst>
      <p:ext uri="{BB962C8B-B14F-4D97-AF65-F5344CB8AC3E}">
        <p14:creationId xmlns:p14="http://schemas.microsoft.com/office/powerpoint/2010/main" val="7450139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272FBC-07BC-50A9-F553-0BECCFC47E8E}"/>
              </a:ext>
            </a:extLst>
          </p:cNvPr>
          <p:cNvSpPr txBox="1"/>
          <p:nvPr/>
        </p:nvSpPr>
        <p:spPr>
          <a:xfrm>
            <a:off x="3048856" y="3246902"/>
            <a:ext cx="6097712" cy="369332"/>
          </a:xfrm>
          <a:prstGeom prst="rect">
            <a:avLst/>
          </a:prstGeom>
          <a:noFill/>
        </p:spPr>
        <p:txBody>
          <a:bodyPr wrap="square">
            <a:spAutoFit/>
          </a:bodyPr>
          <a:lstStyle/>
          <a:p>
            <a:r>
              <a:rPr lang="en-US" dirty="0">
                <a:hlinkClick r:id="rId2"/>
              </a:rPr>
              <a:t>https://chiaski.github.io/art369/exercises/WORLD.html</a:t>
            </a:r>
            <a:endParaRPr lang="en-US" dirty="0"/>
          </a:p>
        </p:txBody>
      </p:sp>
    </p:spTree>
    <p:extLst>
      <p:ext uri="{BB962C8B-B14F-4D97-AF65-F5344CB8AC3E}">
        <p14:creationId xmlns:p14="http://schemas.microsoft.com/office/powerpoint/2010/main" val="64021958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5499B-C689-7588-70E5-86AC53254CF9}"/>
              </a:ext>
            </a:extLst>
          </p:cNvPr>
          <p:cNvSpPr>
            <a:spLocks noGrp="1"/>
          </p:cNvSpPr>
          <p:nvPr>
            <p:ph type="title"/>
          </p:nvPr>
        </p:nvSpPr>
        <p:spPr/>
        <p:txBody>
          <a:bodyPr/>
          <a:lstStyle/>
          <a:p>
            <a:r>
              <a:rPr lang="en-US" dirty="0"/>
              <a:t>What websites have you visited?</a:t>
            </a:r>
          </a:p>
        </p:txBody>
      </p:sp>
    </p:spTree>
    <p:extLst>
      <p:ext uri="{BB962C8B-B14F-4D97-AF65-F5344CB8AC3E}">
        <p14:creationId xmlns:p14="http://schemas.microsoft.com/office/powerpoint/2010/main" val="168085093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04"/>
        <p:cNvGrpSpPr/>
        <p:nvPr/>
      </p:nvGrpSpPr>
      <p:grpSpPr>
        <a:xfrm>
          <a:off x="0" y="0"/>
          <a:ext cx="0" cy="0"/>
          <a:chOff x="0" y="0"/>
          <a:chExt cx="0" cy="0"/>
        </a:xfrm>
      </p:grpSpPr>
      <p:sp>
        <p:nvSpPr>
          <p:cNvPr id="105" name="Google Shape;105;p25"/>
          <p:cNvSpPr txBox="1">
            <a:spLocks noGrp="1"/>
          </p:cNvSpPr>
          <p:nvPr>
            <p:ph type="title"/>
          </p:nvPr>
        </p:nvSpPr>
        <p:spPr>
          <a:xfrm>
            <a:off x="602367" y="-179433"/>
            <a:ext cx="5757200" cy="2691200"/>
          </a:xfrm>
          <a:prstGeom prst="rect">
            <a:avLst/>
          </a:prstGeom>
        </p:spPr>
        <p:txBody>
          <a:bodyPr spcFirstLastPara="1" vert="horz" wrap="square" lIns="121900" tIns="121900" rIns="121900" bIns="121900" rtlCol="0" anchor="t" anchorCtr="0">
            <a:noAutofit/>
          </a:bodyPr>
          <a:lstStyle/>
          <a:p>
            <a:pPr algn="ctr"/>
            <a:r>
              <a:rPr lang="en" sz="4800" dirty="0">
                <a:latin typeface="+mj-lt"/>
              </a:rPr>
              <a:t>one example:</a:t>
            </a:r>
            <a:r>
              <a:rPr lang="en" sz="6400" dirty="0">
                <a:latin typeface="+mj-lt"/>
              </a:rPr>
              <a:t> </a:t>
            </a:r>
            <a:r>
              <a:rPr lang="en" sz="8000" dirty="0">
                <a:latin typeface="+mj-lt"/>
              </a:rPr>
              <a:t>Wikipedia</a:t>
            </a:r>
            <a:endParaRPr sz="8000" dirty="0">
              <a:latin typeface="+mj-lt"/>
            </a:endParaRPr>
          </a:p>
        </p:txBody>
      </p:sp>
      <p:sp>
        <p:nvSpPr>
          <p:cNvPr id="106" name="Google Shape;106;p25"/>
          <p:cNvSpPr txBox="1">
            <a:spLocks noGrp="1"/>
          </p:cNvSpPr>
          <p:nvPr>
            <p:ph type="body" idx="1"/>
          </p:nvPr>
        </p:nvSpPr>
        <p:spPr>
          <a:xfrm>
            <a:off x="602367" y="2462100"/>
            <a:ext cx="5757200" cy="3819200"/>
          </a:xfrm>
          <a:prstGeom prst="rect">
            <a:avLst/>
          </a:prstGeom>
        </p:spPr>
        <p:txBody>
          <a:bodyPr spcFirstLastPara="1" vert="horz" wrap="square" lIns="121900" tIns="121900" rIns="121900" bIns="121900" rtlCol="0" anchor="t" anchorCtr="0">
            <a:normAutofit lnSpcReduction="10000"/>
          </a:bodyPr>
          <a:lstStyle/>
          <a:p>
            <a:pPr indent="-434329">
              <a:buSzPct val="100000"/>
              <a:buAutoNum type="arabicPeriod"/>
            </a:pPr>
            <a:r>
              <a:rPr lang="en" dirty="0">
                <a:latin typeface="+mj-lt"/>
              </a:rPr>
              <a:t>open Google Chrome</a:t>
            </a:r>
            <a:endParaRPr sz="200" dirty="0">
              <a:latin typeface="+mj-lt"/>
            </a:endParaRPr>
          </a:p>
          <a:p>
            <a:pPr indent="-434329">
              <a:spcBef>
                <a:spcPts val="1600"/>
              </a:spcBef>
              <a:buSzPct val="100000"/>
              <a:buAutoNum type="arabicPeriod"/>
            </a:pPr>
            <a:r>
              <a:rPr lang="en" dirty="0">
                <a:latin typeface="+mj-lt"/>
              </a:rPr>
              <a:t>visit a page for a movie like </a:t>
            </a:r>
            <a:r>
              <a:rPr lang="en" b="1" u="sng" dirty="0">
                <a:solidFill>
                  <a:schemeClr val="hlink"/>
                </a:solidFill>
                <a:latin typeface="+mj-lt"/>
              </a:rPr>
              <a:t>2001: A Space Odyssey</a:t>
            </a:r>
            <a:endParaRPr sz="200" b="1" dirty="0">
              <a:latin typeface="+mj-lt"/>
            </a:endParaRPr>
          </a:p>
          <a:p>
            <a:pPr indent="-434329">
              <a:spcBef>
                <a:spcPts val="1600"/>
              </a:spcBef>
              <a:buSzPct val="100000"/>
              <a:buAutoNum type="arabicPeriod"/>
            </a:pPr>
            <a:r>
              <a:rPr lang="en" dirty="0">
                <a:latin typeface="+mj-lt"/>
              </a:rPr>
              <a:t>right click and select the </a:t>
            </a:r>
            <a:r>
              <a:rPr lang="en" b="1" dirty="0">
                <a:latin typeface="+mj-lt"/>
              </a:rPr>
              <a:t>Inspect </a:t>
            </a:r>
            <a:r>
              <a:rPr lang="en" dirty="0">
                <a:latin typeface="+mj-lt"/>
              </a:rPr>
              <a:t>option*</a:t>
            </a:r>
            <a:endParaRPr sz="133" dirty="0">
              <a:latin typeface="+mj-lt"/>
            </a:endParaRPr>
          </a:p>
          <a:p>
            <a:pPr indent="-434329">
              <a:spcBef>
                <a:spcPts val="1600"/>
              </a:spcBef>
              <a:buSzPct val="100000"/>
              <a:buAutoNum type="arabicPeriod"/>
            </a:pPr>
            <a:r>
              <a:rPr lang="en" dirty="0">
                <a:latin typeface="+mj-lt"/>
              </a:rPr>
              <a:t>look at the </a:t>
            </a:r>
            <a:r>
              <a:rPr lang="en" b="1" dirty="0">
                <a:latin typeface="+mj-lt"/>
              </a:rPr>
              <a:t>HTML code</a:t>
            </a:r>
            <a:r>
              <a:rPr lang="en" dirty="0">
                <a:latin typeface="+mj-lt"/>
              </a:rPr>
              <a:t> that powers the site!</a:t>
            </a:r>
            <a:endParaRPr dirty="0">
              <a:latin typeface="+mj-lt"/>
            </a:endParaRPr>
          </a:p>
        </p:txBody>
      </p:sp>
      <p:pic>
        <p:nvPicPr>
          <p:cNvPr id="107" name="Google Shape;107;p25"/>
          <p:cNvPicPr preferRelativeResize="0"/>
          <p:nvPr/>
        </p:nvPicPr>
        <p:blipFill>
          <a:blip r:embed="rId3">
            <a:alphaModFix/>
          </a:blip>
          <a:stretch>
            <a:fillRect/>
          </a:stretch>
        </p:blipFill>
        <p:spPr>
          <a:xfrm>
            <a:off x="6842382" y="1"/>
            <a:ext cx="4628572" cy="6858001"/>
          </a:xfrm>
          <a:prstGeom prst="rect">
            <a:avLst/>
          </a:prstGeom>
          <a:noFill/>
          <a:ln>
            <a:noFill/>
          </a:ln>
        </p:spPr>
      </p:pic>
      <p:sp>
        <p:nvSpPr>
          <p:cNvPr id="2" name="TextBox 1">
            <a:extLst>
              <a:ext uri="{FF2B5EF4-FFF2-40B4-BE49-F238E27FC236}">
                <a16:creationId xmlns:a16="http://schemas.microsoft.com/office/drawing/2014/main" id="{CF41B91D-5791-B26B-CE92-A02FB8FF617E}"/>
              </a:ext>
            </a:extLst>
          </p:cNvPr>
          <p:cNvSpPr txBox="1"/>
          <p:nvPr/>
        </p:nvSpPr>
        <p:spPr>
          <a:xfrm>
            <a:off x="0" y="6394874"/>
            <a:ext cx="2427268" cy="517065"/>
          </a:xfrm>
          <a:prstGeom prst="rect">
            <a:avLst/>
          </a:prstGeom>
          <a:noFill/>
        </p:spPr>
        <p:txBody>
          <a:bodyPr wrap="none" lIns="91440" tIns="91440" rIns="91440" bIns="91440" rtlCol="0" anchor="t">
            <a:spAutoFit/>
          </a:bodyPr>
          <a:lstStyle/>
          <a:p>
            <a:pPr>
              <a:lnSpc>
                <a:spcPct val="90000"/>
              </a:lnSpc>
              <a:spcAft>
                <a:spcPts val="600"/>
              </a:spcAft>
            </a:pPr>
            <a:r>
              <a:rPr lang="en-US" sz="2400" i="1" dirty="0">
                <a:gradFill>
                  <a:gsLst>
                    <a:gs pos="2917">
                      <a:schemeClr val="tx1"/>
                    </a:gs>
                    <a:gs pos="30000">
                      <a:schemeClr val="tx1"/>
                    </a:gs>
                  </a:gsLst>
                  <a:lin ang="5400000" scaled="0"/>
                </a:gradFill>
              </a:rPr>
              <a:t>*Hack Heist Hint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11"/>
        <p:cNvGrpSpPr/>
        <p:nvPr/>
      </p:nvGrpSpPr>
      <p:grpSpPr>
        <a:xfrm>
          <a:off x="0" y="0"/>
          <a:ext cx="0" cy="0"/>
          <a:chOff x="0" y="0"/>
          <a:chExt cx="0" cy="0"/>
        </a:xfrm>
      </p:grpSpPr>
      <p:sp>
        <p:nvSpPr>
          <p:cNvPr id="112" name="Google Shape;112;p26"/>
          <p:cNvSpPr txBox="1">
            <a:spLocks noGrp="1"/>
          </p:cNvSpPr>
          <p:nvPr>
            <p:ph type="title"/>
          </p:nvPr>
        </p:nvSpPr>
        <p:spPr>
          <a:xfrm>
            <a:off x="1176367" y="232467"/>
            <a:ext cx="10658000" cy="1536800"/>
          </a:xfrm>
          <a:prstGeom prst="rect">
            <a:avLst/>
          </a:prstGeom>
        </p:spPr>
        <p:txBody>
          <a:bodyPr spcFirstLastPara="1" vert="horz" wrap="square" lIns="121900" tIns="121900" rIns="121900" bIns="121900" rtlCol="0" anchor="t" anchorCtr="0">
            <a:noAutofit/>
          </a:bodyPr>
          <a:lstStyle/>
          <a:p>
            <a:pPr algn="ctr"/>
            <a:r>
              <a:rPr lang="en" sz="9600" dirty="0">
                <a:latin typeface="+mj-lt"/>
              </a:rPr>
              <a:t>HTML</a:t>
            </a:r>
            <a:endParaRPr sz="9600" dirty="0">
              <a:latin typeface="+mj-lt"/>
            </a:endParaRPr>
          </a:p>
        </p:txBody>
      </p:sp>
      <p:sp>
        <p:nvSpPr>
          <p:cNvPr id="113" name="Google Shape;113;p26"/>
          <p:cNvSpPr txBox="1">
            <a:spLocks noGrp="1"/>
          </p:cNvSpPr>
          <p:nvPr>
            <p:ph type="body" idx="1"/>
          </p:nvPr>
        </p:nvSpPr>
        <p:spPr>
          <a:xfrm>
            <a:off x="1464600" y="2192967"/>
            <a:ext cx="10312000" cy="3898800"/>
          </a:xfrm>
          <a:prstGeom prst="rect">
            <a:avLst/>
          </a:prstGeom>
        </p:spPr>
        <p:txBody>
          <a:bodyPr spcFirstLastPara="1" vert="horz" wrap="square" lIns="121900" tIns="121900" rIns="121900" bIns="121900" rtlCol="0" anchor="t" anchorCtr="0">
            <a:normAutofit lnSpcReduction="10000"/>
          </a:bodyPr>
          <a:lstStyle/>
          <a:p>
            <a:pPr marL="0" indent="0">
              <a:buNone/>
            </a:pPr>
            <a:r>
              <a:rPr lang="en" sz="3200" b="1" dirty="0">
                <a:latin typeface="+mj-lt"/>
              </a:rPr>
              <a:t>HTML</a:t>
            </a:r>
            <a:r>
              <a:rPr lang="en" sz="3200" dirty="0">
                <a:latin typeface="+mj-lt"/>
              </a:rPr>
              <a:t> stands for </a:t>
            </a:r>
            <a:r>
              <a:rPr lang="en" sz="3200" b="1" dirty="0">
                <a:latin typeface="+mj-lt"/>
              </a:rPr>
              <a:t>H</a:t>
            </a:r>
            <a:r>
              <a:rPr lang="en" sz="3200" dirty="0">
                <a:latin typeface="+mj-lt"/>
              </a:rPr>
              <a:t>yper</a:t>
            </a:r>
            <a:r>
              <a:rPr lang="en" sz="3200" b="1" dirty="0">
                <a:latin typeface="+mj-lt"/>
              </a:rPr>
              <a:t>T</a:t>
            </a:r>
            <a:r>
              <a:rPr lang="en" sz="3200" dirty="0">
                <a:latin typeface="+mj-lt"/>
              </a:rPr>
              <a:t>ext </a:t>
            </a:r>
            <a:r>
              <a:rPr lang="en" sz="3200" b="1" dirty="0">
                <a:latin typeface="+mj-lt"/>
              </a:rPr>
              <a:t>M</a:t>
            </a:r>
            <a:r>
              <a:rPr lang="en" sz="3200" dirty="0">
                <a:latin typeface="+mj-lt"/>
              </a:rPr>
              <a:t>arkup </a:t>
            </a:r>
            <a:r>
              <a:rPr lang="en" sz="3200" b="1" dirty="0">
                <a:latin typeface="+mj-lt"/>
              </a:rPr>
              <a:t>L</a:t>
            </a:r>
            <a:r>
              <a:rPr lang="en" sz="3200" dirty="0">
                <a:latin typeface="+mj-lt"/>
              </a:rPr>
              <a:t>anguage.</a:t>
            </a:r>
            <a:endParaRPr sz="3200" dirty="0">
              <a:latin typeface="+mj-lt"/>
            </a:endParaRPr>
          </a:p>
          <a:p>
            <a:pPr marL="0" indent="0">
              <a:spcBef>
                <a:spcPts val="1600"/>
              </a:spcBef>
              <a:buNone/>
            </a:pPr>
            <a:endParaRPr sz="3200" dirty="0">
              <a:latin typeface="+mj-lt"/>
            </a:endParaRPr>
          </a:p>
          <a:p>
            <a:pPr marL="0" indent="0">
              <a:spcBef>
                <a:spcPts val="1600"/>
              </a:spcBef>
              <a:buNone/>
            </a:pPr>
            <a:r>
              <a:rPr lang="en" sz="3200" dirty="0">
                <a:latin typeface="+mj-lt"/>
              </a:rPr>
              <a:t>you can use HTML to build websites.</a:t>
            </a:r>
            <a:endParaRPr sz="3200" dirty="0">
              <a:latin typeface="+mj-lt"/>
            </a:endParaRPr>
          </a:p>
          <a:p>
            <a:pPr marL="0" indent="0">
              <a:spcBef>
                <a:spcPts val="1600"/>
              </a:spcBef>
              <a:buNone/>
            </a:pPr>
            <a:endParaRPr sz="3200" dirty="0">
              <a:latin typeface="+mj-lt"/>
            </a:endParaRPr>
          </a:p>
          <a:p>
            <a:pPr marL="0" indent="0">
              <a:spcBef>
                <a:spcPts val="1600"/>
              </a:spcBef>
              <a:spcAft>
                <a:spcPts val="1600"/>
              </a:spcAft>
              <a:buNone/>
            </a:pPr>
            <a:r>
              <a:rPr lang="en" dirty="0">
                <a:latin typeface="+mj-lt"/>
              </a:rPr>
              <a:t>web browsers (like Google Chrome) take an HTML document and turn it into a nice looking page.</a:t>
            </a:r>
            <a:endParaRPr dirty="0">
              <a:latin typeface="+mj-lt"/>
            </a:endParaRPr>
          </a:p>
        </p:txBody>
      </p:sp>
      <p:sp>
        <p:nvSpPr>
          <p:cNvPr id="114" name="Google Shape;114;p26"/>
          <p:cNvSpPr/>
          <p:nvPr/>
        </p:nvSpPr>
        <p:spPr>
          <a:xfrm>
            <a:off x="887167" y="-33"/>
            <a:ext cx="289200" cy="6858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3">
                                            <p:txEl>
                                              <p:pRg st="0" end="0"/>
                                            </p:txEl>
                                          </p:spTgt>
                                        </p:tgtEl>
                                        <p:attrNameLst>
                                          <p:attrName>style.visibility</p:attrName>
                                        </p:attrNameLst>
                                      </p:cBhvr>
                                      <p:to>
                                        <p:strVal val="visible"/>
                                      </p:to>
                                    </p:set>
                                    <p:animEffect transition="in" filter="fade">
                                      <p:cBhvr>
                                        <p:cTn id="7" dur="500"/>
                                        <p:tgtEl>
                                          <p:spTgt spid="1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3">
                                            <p:txEl>
                                              <p:pRg st="2" end="2"/>
                                            </p:txEl>
                                          </p:spTgt>
                                        </p:tgtEl>
                                        <p:attrNameLst>
                                          <p:attrName>style.visibility</p:attrName>
                                        </p:attrNameLst>
                                      </p:cBhvr>
                                      <p:to>
                                        <p:strVal val="visible"/>
                                      </p:to>
                                    </p:set>
                                    <p:animEffect transition="in" filter="fade">
                                      <p:cBhvr>
                                        <p:cTn id="12" dur="500"/>
                                        <p:tgtEl>
                                          <p:spTgt spid="11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3">
                                            <p:txEl>
                                              <p:pRg st="4" end="4"/>
                                            </p:txEl>
                                          </p:spTgt>
                                        </p:tgtEl>
                                        <p:attrNameLst>
                                          <p:attrName>style.visibility</p:attrName>
                                        </p:attrNameLst>
                                      </p:cBhvr>
                                      <p:to>
                                        <p:strVal val="visible"/>
                                      </p:to>
                                    </p:set>
                                    <p:animEffect transition="in" filter="fade">
                                      <p:cBhvr>
                                        <p:cTn id="17" dur="500"/>
                                        <p:tgtEl>
                                          <p:spTgt spid="1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18"/>
        <p:cNvGrpSpPr/>
        <p:nvPr/>
      </p:nvGrpSpPr>
      <p:grpSpPr>
        <a:xfrm>
          <a:off x="0" y="0"/>
          <a:ext cx="0" cy="0"/>
          <a:chOff x="0" y="0"/>
          <a:chExt cx="0" cy="0"/>
        </a:xfrm>
      </p:grpSpPr>
      <p:sp>
        <p:nvSpPr>
          <p:cNvPr id="119" name="Google Shape;119;p27"/>
          <p:cNvSpPr txBox="1">
            <a:spLocks noGrp="1"/>
          </p:cNvSpPr>
          <p:nvPr>
            <p:ph type="title"/>
          </p:nvPr>
        </p:nvSpPr>
        <p:spPr>
          <a:xfrm>
            <a:off x="415600" y="0"/>
            <a:ext cx="11360800" cy="1536800"/>
          </a:xfrm>
          <a:prstGeom prst="rect">
            <a:avLst/>
          </a:prstGeom>
        </p:spPr>
        <p:txBody>
          <a:bodyPr spcFirstLastPara="1" vert="horz" wrap="square" lIns="121900" tIns="121900" rIns="121900" bIns="121900" rtlCol="0" anchor="t" anchorCtr="0">
            <a:noAutofit/>
          </a:bodyPr>
          <a:lstStyle/>
          <a:p>
            <a:pPr algn="ctr"/>
            <a:r>
              <a:rPr lang="en" sz="9600" dirty="0">
                <a:latin typeface="+mj-lt"/>
              </a:rPr>
              <a:t>Elements</a:t>
            </a:r>
            <a:endParaRPr sz="9600" dirty="0">
              <a:latin typeface="+mj-lt"/>
            </a:endParaRPr>
          </a:p>
        </p:txBody>
      </p:sp>
      <p:pic>
        <p:nvPicPr>
          <p:cNvPr id="1026" name="Picture 2" descr="Understanding the Periodic Table of Elements : 10 Steps - Instructables">
            <a:extLst>
              <a:ext uri="{FF2B5EF4-FFF2-40B4-BE49-F238E27FC236}">
                <a16:creationId xmlns:a16="http://schemas.microsoft.com/office/drawing/2014/main" id="{91FF8E2B-3351-458B-9355-DD968C7C0E25}"/>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84001" y="1714500"/>
            <a:ext cx="7509200" cy="422502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70897E63-2BC2-A713-200E-EC40F17C56B8}"/>
              </a:ext>
            </a:extLst>
          </p:cNvPr>
          <p:cNvSpPr/>
          <p:nvPr/>
        </p:nvSpPr>
        <p:spPr bwMode="auto">
          <a:xfrm>
            <a:off x="7924800" y="1714500"/>
            <a:ext cx="4000500" cy="4114800"/>
          </a:xfrm>
          <a:prstGeom prst="roundRect">
            <a:avLst/>
          </a:prstGeom>
          <a:solidFill>
            <a:schemeClr val="accent6">
              <a:lumMod val="20000"/>
              <a:lumOff val="80000"/>
            </a:schemeClr>
          </a:solidFill>
          <a:ln w="12700">
            <a:no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solidFill>
                  <a:schemeClr val="tx1"/>
                </a:solidFill>
                <a:ea typeface="Segoe UI" pitchFamily="34" charset="0"/>
                <a:cs typeface="Segoe UI" pitchFamily="34" charset="0"/>
              </a:rPr>
              <a:t>just as everything in our world is made up of the </a:t>
            </a:r>
            <a:r>
              <a:rPr lang="en-US" sz="2400" b="1" dirty="0">
                <a:solidFill>
                  <a:schemeClr val="tx1"/>
                </a:solidFill>
                <a:ea typeface="Segoe UI" pitchFamily="34" charset="0"/>
                <a:cs typeface="Segoe UI" pitchFamily="34" charset="0"/>
              </a:rPr>
              <a:t>chemical elements</a:t>
            </a:r>
            <a:r>
              <a:rPr lang="en-US" sz="2400" dirty="0">
                <a:solidFill>
                  <a:schemeClr val="tx1"/>
                </a:solidFill>
                <a:ea typeface="Segoe UI" pitchFamily="34" charset="0"/>
                <a:cs typeface="Segoe UI" pitchFamily="34" charset="0"/>
              </a:rPr>
              <a:t>,</a:t>
            </a:r>
          </a:p>
          <a:p>
            <a:pPr algn="ctr" defTabSz="932472" fontAlgn="base">
              <a:lnSpc>
                <a:spcPct val="90000"/>
              </a:lnSpc>
              <a:spcBef>
                <a:spcPct val="0"/>
              </a:spcBef>
              <a:spcAft>
                <a:spcPct val="0"/>
              </a:spcAft>
            </a:pPr>
            <a:endParaRPr lang="en-US" sz="2400" dirty="0">
              <a:solidFill>
                <a:schemeClr val="tx1"/>
              </a:solidFill>
              <a:ea typeface="Segoe UI" pitchFamily="34" charset="0"/>
              <a:cs typeface="Segoe UI" pitchFamily="34" charset="0"/>
            </a:endParaRPr>
          </a:p>
          <a:p>
            <a:pPr algn="ctr" defTabSz="932472" fontAlgn="base">
              <a:lnSpc>
                <a:spcPct val="90000"/>
              </a:lnSpc>
              <a:spcBef>
                <a:spcPct val="0"/>
              </a:spcBef>
              <a:spcAft>
                <a:spcPct val="0"/>
              </a:spcAft>
            </a:pPr>
            <a:r>
              <a:rPr lang="en-US" sz="2400" dirty="0">
                <a:solidFill>
                  <a:schemeClr val="tx1"/>
                </a:solidFill>
                <a:ea typeface="Segoe UI" pitchFamily="34" charset="0"/>
                <a:cs typeface="Segoe UI" pitchFamily="34" charset="0"/>
              </a:rPr>
              <a:t>everything in the web world is made up of</a:t>
            </a:r>
          </a:p>
          <a:p>
            <a:pPr algn="ctr" defTabSz="932472" fontAlgn="base">
              <a:lnSpc>
                <a:spcPct val="90000"/>
              </a:lnSpc>
              <a:spcBef>
                <a:spcPct val="0"/>
              </a:spcBef>
              <a:spcAft>
                <a:spcPct val="0"/>
              </a:spcAft>
            </a:pPr>
            <a:endParaRPr lang="en-US" sz="2400" dirty="0">
              <a:solidFill>
                <a:schemeClr val="tx1"/>
              </a:solidFill>
              <a:ea typeface="Segoe UI" pitchFamily="34" charset="0"/>
              <a:cs typeface="Segoe UI" pitchFamily="34" charset="0"/>
            </a:endParaRPr>
          </a:p>
        </p:txBody>
      </p:sp>
      <p:sp>
        <p:nvSpPr>
          <p:cNvPr id="5" name="Google Shape;119;p27">
            <a:extLst>
              <a:ext uri="{FF2B5EF4-FFF2-40B4-BE49-F238E27FC236}">
                <a16:creationId xmlns:a16="http://schemas.microsoft.com/office/drawing/2014/main" id="{82672F87-7365-5A2E-24B2-A2F9B4DDBA80}"/>
              </a:ext>
            </a:extLst>
          </p:cNvPr>
          <p:cNvSpPr txBox="1">
            <a:spLocks/>
          </p:cNvSpPr>
          <p:nvPr/>
        </p:nvSpPr>
        <p:spPr>
          <a:xfrm>
            <a:off x="7924801" y="4572000"/>
            <a:ext cx="4000499" cy="533400"/>
          </a:xfrm>
          <a:prstGeom prst="rect">
            <a:avLst/>
          </a:prstGeom>
        </p:spPr>
        <p:txBody>
          <a:bodyPr spcFirstLastPara="1" vert="horz" wrap="square" lIns="121900" tIns="121900" rIns="121900" bIns="121900" rtlCol="0" anchor="t" anchorCtr="0">
            <a:noAutofit/>
          </a:bodyPr>
          <a:lstStyle>
            <a:lvl1pPr lvl="0" algn="l" defTabSz="914400" rtl="0" eaLnBrk="1" latinLnBrk="0" hangingPunct="1">
              <a:lnSpc>
                <a:spcPct val="90000"/>
              </a:lnSpc>
              <a:spcBef>
                <a:spcPts val="0"/>
              </a:spcBef>
              <a:spcAft>
                <a:spcPts val="0"/>
              </a:spcAft>
              <a:buSzPts val="2800"/>
              <a:buFont typeface="Atomic Age"/>
              <a:buNone/>
              <a:defRPr sz="3200" b="1" kern="1200" cap="none" baseline="0">
                <a:solidFill>
                  <a:schemeClr val="tx1"/>
                </a:solidFill>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algn="ctr"/>
            <a:r>
              <a:rPr lang="en-US" sz="2400" dirty="0"/>
              <a:t>HTML Elements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18"/>
        <p:cNvGrpSpPr/>
        <p:nvPr/>
      </p:nvGrpSpPr>
      <p:grpSpPr>
        <a:xfrm>
          <a:off x="0" y="0"/>
          <a:ext cx="0" cy="0"/>
          <a:chOff x="0" y="0"/>
          <a:chExt cx="0" cy="0"/>
        </a:xfrm>
      </p:grpSpPr>
      <p:sp>
        <p:nvSpPr>
          <p:cNvPr id="119" name="Google Shape;119;p27"/>
          <p:cNvSpPr txBox="1">
            <a:spLocks noGrp="1"/>
          </p:cNvSpPr>
          <p:nvPr>
            <p:ph type="title"/>
          </p:nvPr>
        </p:nvSpPr>
        <p:spPr>
          <a:xfrm>
            <a:off x="415600" y="0"/>
            <a:ext cx="11360800" cy="1536800"/>
          </a:xfrm>
          <a:prstGeom prst="rect">
            <a:avLst/>
          </a:prstGeom>
        </p:spPr>
        <p:txBody>
          <a:bodyPr spcFirstLastPara="1" vert="horz" wrap="square" lIns="121900" tIns="121900" rIns="121900" bIns="121900" rtlCol="0" anchor="t" anchorCtr="0">
            <a:noAutofit/>
          </a:bodyPr>
          <a:lstStyle/>
          <a:p>
            <a:pPr algn="ctr"/>
            <a:r>
              <a:rPr lang="en" sz="9600" dirty="0">
                <a:latin typeface="+mj-lt"/>
              </a:rPr>
              <a:t>HTML Elements</a:t>
            </a:r>
            <a:endParaRPr sz="9600" dirty="0">
              <a:latin typeface="+mj-lt"/>
            </a:endParaRPr>
          </a:p>
        </p:txBody>
      </p:sp>
      <p:sp>
        <p:nvSpPr>
          <p:cNvPr id="120" name="Google Shape;120;p27"/>
          <p:cNvSpPr txBox="1">
            <a:spLocks noGrp="1"/>
          </p:cNvSpPr>
          <p:nvPr>
            <p:ph type="body" idx="1"/>
          </p:nvPr>
        </p:nvSpPr>
        <p:spPr>
          <a:xfrm>
            <a:off x="415600" y="1536633"/>
            <a:ext cx="11360800" cy="825600"/>
          </a:xfrm>
          <a:prstGeom prst="rect">
            <a:avLst/>
          </a:prstGeom>
        </p:spPr>
        <p:txBody>
          <a:bodyPr spcFirstLastPara="1" vert="horz" wrap="square" lIns="121900" tIns="121900" rIns="121900" bIns="121900" rtlCol="0" anchor="t" anchorCtr="0">
            <a:normAutofit fontScale="92500" lnSpcReduction="20000"/>
          </a:bodyPr>
          <a:lstStyle/>
          <a:p>
            <a:pPr marL="0" indent="0" algn="ctr">
              <a:spcAft>
                <a:spcPts val="1600"/>
              </a:spcAft>
              <a:buNone/>
            </a:pPr>
            <a:r>
              <a:rPr lang="en" sz="3200" b="1" dirty="0">
                <a:latin typeface="+mj-lt"/>
              </a:rPr>
              <a:t>what’s something you’ve seen on a website?</a:t>
            </a:r>
            <a:endParaRPr sz="3200" b="1" dirty="0">
              <a:latin typeface="+mj-lt"/>
            </a:endParaRPr>
          </a:p>
        </p:txBody>
      </p:sp>
      <p:pic>
        <p:nvPicPr>
          <p:cNvPr id="121" name="Google Shape;121;p27"/>
          <p:cNvPicPr preferRelativeResize="0"/>
          <p:nvPr/>
        </p:nvPicPr>
        <p:blipFill rotWithShape="1">
          <a:blip r:embed="rId3">
            <a:alphaModFix/>
          </a:blip>
          <a:srcRect l="1806"/>
          <a:stretch/>
        </p:blipFill>
        <p:spPr>
          <a:xfrm>
            <a:off x="-80520" y="5596600"/>
            <a:ext cx="4156687" cy="1261400"/>
          </a:xfrm>
          <a:prstGeom prst="rect">
            <a:avLst/>
          </a:prstGeom>
          <a:noFill/>
          <a:ln>
            <a:noFill/>
          </a:ln>
        </p:spPr>
      </p:pic>
      <p:pic>
        <p:nvPicPr>
          <p:cNvPr id="122" name="Google Shape;122;p27"/>
          <p:cNvPicPr preferRelativeResize="0"/>
          <p:nvPr/>
        </p:nvPicPr>
        <p:blipFill rotWithShape="1">
          <a:blip r:embed="rId3">
            <a:alphaModFix/>
          </a:blip>
          <a:srcRect l="1806"/>
          <a:stretch/>
        </p:blipFill>
        <p:spPr>
          <a:xfrm>
            <a:off x="3974570" y="5596600"/>
            <a:ext cx="4156631" cy="1261400"/>
          </a:xfrm>
          <a:prstGeom prst="rect">
            <a:avLst/>
          </a:prstGeom>
          <a:noFill/>
          <a:ln>
            <a:noFill/>
          </a:ln>
        </p:spPr>
      </p:pic>
      <p:pic>
        <p:nvPicPr>
          <p:cNvPr id="123" name="Google Shape;123;p27"/>
          <p:cNvPicPr preferRelativeResize="0"/>
          <p:nvPr/>
        </p:nvPicPr>
        <p:blipFill rotWithShape="1">
          <a:blip r:embed="rId3">
            <a:alphaModFix/>
          </a:blip>
          <a:srcRect l="1806"/>
          <a:stretch/>
        </p:blipFill>
        <p:spPr>
          <a:xfrm>
            <a:off x="8035333" y="5596600"/>
            <a:ext cx="4156667" cy="1261400"/>
          </a:xfrm>
          <a:prstGeom prst="rect">
            <a:avLst/>
          </a:prstGeom>
          <a:noFill/>
          <a:ln>
            <a:noFill/>
          </a:ln>
        </p:spPr>
      </p:pic>
      <p:sp>
        <p:nvSpPr>
          <p:cNvPr id="124" name="Google Shape;124;p27"/>
          <p:cNvSpPr/>
          <p:nvPr/>
        </p:nvSpPr>
        <p:spPr>
          <a:xfrm>
            <a:off x="657900" y="2631567"/>
            <a:ext cx="1226000" cy="10268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latin typeface="+mj-lt"/>
                <a:ea typeface="Space Mono"/>
                <a:cs typeface="Space Mono"/>
                <a:sym typeface="Space Mono"/>
              </a:rPr>
              <a:t>text</a:t>
            </a:r>
            <a:endParaRPr sz="2400">
              <a:latin typeface="+mj-lt"/>
              <a:ea typeface="Space Mono"/>
              <a:cs typeface="Space Mono"/>
              <a:sym typeface="Space Mono"/>
            </a:endParaRPr>
          </a:p>
        </p:txBody>
      </p:sp>
      <p:sp>
        <p:nvSpPr>
          <p:cNvPr id="125" name="Google Shape;125;p27"/>
          <p:cNvSpPr/>
          <p:nvPr/>
        </p:nvSpPr>
        <p:spPr>
          <a:xfrm>
            <a:off x="1239867" y="3905467"/>
            <a:ext cx="1226000" cy="1385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latin typeface="+mj-lt"/>
                <a:ea typeface="Space Mono"/>
                <a:cs typeface="Space Mono"/>
                <a:sym typeface="Space Mono"/>
              </a:rPr>
              <a:t>links</a:t>
            </a:r>
            <a:endParaRPr sz="2400">
              <a:latin typeface="+mj-lt"/>
              <a:ea typeface="Space Mono"/>
              <a:cs typeface="Space Mono"/>
              <a:sym typeface="Space Mono"/>
            </a:endParaRPr>
          </a:p>
        </p:txBody>
      </p:sp>
      <p:sp>
        <p:nvSpPr>
          <p:cNvPr id="126" name="Google Shape;126;p27"/>
          <p:cNvSpPr/>
          <p:nvPr/>
        </p:nvSpPr>
        <p:spPr>
          <a:xfrm>
            <a:off x="2878467" y="2631567"/>
            <a:ext cx="1836400" cy="13856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latin typeface="+mj-lt"/>
                <a:ea typeface="Space Mono"/>
                <a:cs typeface="Space Mono"/>
                <a:sym typeface="Space Mono"/>
              </a:rPr>
              <a:t>pictures</a:t>
            </a:r>
            <a:endParaRPr sz="2400">
              <a:latin typeface="+mj-lt"/>
              <a:ea typeface="Space Mono"/>
              <a:cs typeface="Space Mono"/>
              <a:sym typeface="Space Mono"/>
            </a:endParaRPr>
          </a:p>
        </p:txBody>
      </p:sp>
      <p:sp>
        <p:nvSpPr>
          <p:cNvPr id="127" name="Google Shape;127;p27"/>
          <p:cNvSpPr/>
          <p:nvPr/>
        </p:nvSpPr>
        <p:spPr>
          <a:xfrm>
            <a:off x="3420567" y="4322667"/>
            <a:ext cx="1633200" cy="9684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2400">
                <a:latin typeface="+mj-lt"/>
                <a:ea typeface="Space Mono"/>
                <a:cs typeface="Space Mono"/>
                <a:sym typeface="Space Mono"/>
              </a:rPr>
              <a:t>videos</a:t>
            </a:r>
            <a:endParaRPr sz="2400">
              <a:latin typeface="+mj-lt"/>
              <a:ea typeface="Space Mono"/>
              <a:cs typeface="Space Mono"/>
              <a:sym typeface="Space Mono"/>
            </a:endParaRPr>
          </a:p>
        </p:txBody>
      </p:sp>
      <p:sp>
        <p:nvSpPr>
          <p:cNvPr id="128" name="Google Shape;128;p27"/>
          <p:cNvSpPr/>
          <p:nvPr/>
        </p:nvSpPr>
        <p:spPr>
          <a:xfrm>
            <a:off x="6008466" y="2631567"/>
            <a:ext cx="5916833" cy="26596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r>
              <a:rPr lang="en" sz="3200" dirty="0">
                <a:solidFill>
                  <a:srgbClr val="E8EAED"/>
                </a:solidFill>
                <a:latin typeface="+mj-lt"/>
                <a:ea typeface="Space Mono"/>
                <a:cs typeface="Space Mono"/>
                <a:sym typeface="Space Mono"/>
              </a:rPr>
              <a:t>every little thing on a website is an </a:t>
            </a:r>
            <a:r>
              <a:rPr lang="en" sz="5200" b="1" dirty="0">
                <a:solidFill>
                  <a:srgbClr val="E8EAED"/>
                </a:solidFill>
                <a:latin typeface="+mj-lt"/>
                <a:ea typeface="Space Mono"/>
                <a:cs typeface="Space Mono"/>
                <a:sym typeface="Space Mono"/>
              </a:rPr>
              <a:t>HTML element</a:t>
            </a:r>
            <a:r>
              <a:rPr lang="en" sz="5200" dirty="0">
                <a:solidFill>
                  <a:srgbClr val="E8EAED"/>
                </a:solidFill>
                <a:latin typeface="+mj-lt"/>
                <a:ea typeface="Space Mono"/>
                <a:cs typeface="Space Mono"/>
                <a:sym typeface="Space Mono"/>
              </a:rPr>
              <a:t>.</a:t>
            </a:r>
            <a:r>
              <a:rPr lang="en" sz="3867" b="1" dirty="0">
                <a:solidFill>
                  <a:srgbClr val="E8EAED"/>
                </a:solidFill>
                <a:latin typeface="+mj-lt"/>
                <a:ea typeface="Space Mono"/>
                <a:cs typeface="Space Mono"/>
                <a:sym typeface="Space Mono"/>
              </a:rPr>
              <a:t> </a:t>
            </a:r>
            <a:endParaRPr sz="3867" b="1" dirty="0">
              <a:solidFill>
                <a:srgbClr val="E8EAED"/>
              </a:solidFill>
              <a:latin typeface="+mj-lt"/>
              <a:ea typeface="Space Mono"/>
              <a:cs typeface="Space Mono"/>
              <a:sym typeface="Space Mono"/>
            </a:endParaRPr>
          </a:p>
        </p:txBody>
      </p:sp>
    </p:spTree>
    <p:extLst>
      <p:ext uri="{BB962C8B-B14F-4D97-AF65-F5344CB8AC3E}">
        <p14:creationId xmlns:p14="http://schemas.microsoft.com/office/powerpoint/2010/main" val="3173018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4"/>
                                        </p:tgtEl>
                                        <p:attrNameLst>
                                          <p:attrName>style.visibility</p:attrName>
                                        </p:attrNameLst>
                                      </p:cBhvr>
                                      <p:to>
                                        <p:strVal val="visible"/>
                                      </p:to>
                                    </p:set>
                                    <p:animEffect transition="in" filter="fade">
                                      <p:cBhvr>
                                        <p:cTn id="7" dur="1000"/>
                                        <p:tgtEl>
                                          <p:spTgt spid="12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25"/>
                                        </p:tgtEl>
                                        <p:attrNameLst>
                                          <p:attrName>style.visibility</p:attrName>
                                        </p:attrNameLst>
                                      </p:cBhvr>
                                      <p:to>
                                        <p:strVal val="visible"/>
                                      </p:to>
                                    </p:set>
                                    <p:animEffect transition="in" filter="fade">
                                      <p:cBhvr>
                                        <p:cTn id="11" dur="500"/>
                                        <p:tgtEl>
                                          <p:spTgt spid="125"/>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126"/>
                                        </p:tgtEl>
                                        <p:attrNameLst>
                                          <p:attrName>style.visibility</p:attrName>
                                        </p:attrNameLst>
                                      </p:cBhvr>
                                      <p:to>
                                        <p:strVal val="visible"/>
                                      </p:to>
                                    </p:set>
                                    <p:animEffect transition="in" filter="fade">
                                      <p:cBhvr>
                                        <p:cTn id="15" dur="300"/>
                                        <p:tgtEl>
                                          <p:spTgt spid="126"/>
                                        </p:tgtEl>
                                      </p:cBhvr>
                                    </p:animEffect>
                                  </p:childTnLst>
                                </p:cTn>
                              </p:par>
                            </p:childTnLst>
                          </p:cTn>
                        </p:par>
                        <p:par>
                          <p:cTn id="16" fill="hold">
                            <p:stCondLst>
                              <p:cond delay="18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28"/>
                                        </p:tgtEl>
                                        <p:attrNameLst>
                                          <p:attrName>style.visibility</p:attrName>
                                        </p:attrNameLst>
                                      </p:cBhvr>
                                      <p:to>
                                        <p:strVal val="visible"/>
                                      </p:to>
                                    </p:set>
                                    <p:animEffect transition="in" filter="fade">
                                      <p:cBhvr>
                                        <p:cTn id="24" dur="5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Shape 132"/>
        <p:cNvGrpSpPr/>
        <p:nvPr/>
      </p:nvGrpSpPr>
      <p:grpSpPr>
        <a:xfrm>
          <a:off x="0" y="0"/>
          <a:ext cx="0" cy="0"/>
          <a:chOff x="0" y="0"/>
          <a:chExt cx="0" cy="0"/>
        </a:xfrm>
      </p:grpSpPr>
      <p:sp>
        <p:nvSpPr>
          <p:cNvPr id="133" name="Google Shape;133;p28"/>
          <p:cNvSpPr/>
          <p:nvPr/>
        </p:nvSpPr>
        <p:spPr>
          <a:xfrm>
            <a:off x="3054335" y="1835866"/>
            <a:ext cx="5808720" cy="816335"/>
          </a:xfrm>
          <a:prstGeom prst="rect">
            <a:avLst/>
          </a:prstGeom>
          <a:solidFill>
            <a:srgbClr val="CDFBCE"/>
          </a:solidFill>
          <a:ln w="25400" cap="flat" cmpd="sng">
            <a:solidFill>
              <a:srgbClr val="00286B"/>
            </a:solidFill>
            <a:prstDash val="solid"/>
            <a:round/>
            <a:headEnd type="none" w="sm" len="sm"/>
            <a:tailEnd type="none" w="sm" len="sm"/>
          </a:ln>
        </p:spPr>
        <p:txBody>
          <a:bodyPr spcFirstLastPara="1" wrap="square" lIns="121900" tIns="60933" rIns="121900" bIns="60933" anchor="ctr" anchorCtr="0">
            <a:noAutofit/>
          </a:bodyPr>
          <a:lstStyle/>
          <a:p>
            <a:pPr algn="ctr"/>
            <a:endParaRPr sz="1867">
              <a:solidFill>
                <a:schemeClr val="lt1"/>
              </a:solidFill>
              <a:latin typeface="Arial"/>
              <a:ea typeface="Arial"/>
              <a:cs typeface="Arial"/>
              <a:sym typeface="Arial"/>
            </a:endParaRPr>
          </a:p>
        </p:txBody>
      </p:sp>
      <p:sp>
        <p:nvSpPr>
          <p:cNvPr id="134" name="Google Shape;134;p28"/>
          <p:cNvSpPr/>
          <p:nvPr/>
        </p:nvSpPr>
        <p:spPr>
          <a:xfrm>
            <a:off x="8863055" y="1844702"/>
            <a:ext cx="2215763" cy="816335"/>
          </a:xfrm>
          <a:prstGeom prst="rect">
            <a:avLst/>
          </a:prstGeom>
          <a:solidFill>
            <a:srgbClr val="BAF8FF"/>
          </a:solidFill>
          <a:ln w="25400" cap="flat" cmpd="sng">
            <a:solidFill>
              <a:srgbClr val="00286B"/>
            </a:solidFill>
            <a:prstDash val="solid"/>
            <a:round/>
            <a:headEnd type="none" w="sm" len="sm"/>
            <a:tailEnd type="none" w="sm" len="sm"/>
          </a:ln>
        </p:spPr>
        <p:txBody>
          <a:bodyPr spcFirstLastPara="1" wrap="square" lIns="121900" tIns="60933" rIns="121900" bIns="60933" anchor="ctr" anchorCtr="0">
            <a:noAutofit/>
          </a:bodyPr>
          <a:lstStyle/>
          <a:p>
            <a:pPr algn="ctr"/>
            <a:endParaRPr sz="1867">
              <a:solidFill>
                <a:schemeClr val="lt1"/>
              </a:solidFill>
              <a:latin typeface="Arial"/>
              <a:ea typeface="Arial"/>
              <a:cs typeface="Arial"/>
              <a:sym typeface="Arial"/>
            </a:endParaRPr>
          </a:p>
        </p:txBody>
      </p:sp>
      <p:sp>
        <p:nvSpPr>
          <p:cNvPr id="135" name="Google Shape;135;p28"/>
          <p:cNvSpPr/>
          <p:nvPr/>
        </p:nvSpPr>
        <p:spPr>
          <a:xfrm>
            <a:off x="2563487" y="1887110"/>
            <a:ext cx="490848" cy="720919"/>
          </a:xfrm>
          <a:prstGeom prst="ellipse">
            <a:avLst/>
          </a:prstGeom>
          <a:solidFill>
            <a:schemeClr val="accent6">
              <a:lumMod val="20000"/>
              <a:lumOff val="80000"/>
            </a:schemeClr>
          </a:solidFill>
          <a:ln w="25400" cap="flat" cmpd="sng">
            <a:solidFill>
              <a:srgbClr val="00286B"/>
            </a:solidFill>
            <a:prstDash val="solid"/>
            <a:round/>
            <a:headEnd type="none" w="sm" len="sm"/>
            <a:tailEnd type="none" w="sm" len="sm"/>
          </a:ln>
        </p:spPr>
        <p:txBody>
          <a:bodyPr spcFirstLastPara="1" wrap="square" lIns="121900" tIns="60933" rIns="121900" bIns="60933" anchor="ctr" anchorCtr="0">
            <a:noAutofit/>
          </a:bodyPr>
          <a:lstStyle/>
          <a:p>
            <a:pPr algn="ctr"/>
            <a:endParaRPr sz="1867">
              <a:solidFill>
                <a:schemeClr val="lt1"/>
              </a:solidFill>
              <a:latin typeface="Arial"/>
              <a:ea typeface="Arial"/>
              <a:cs typeface="Arial"/>
              <a:sym typeface="Arial"/>
            </a:endParaRPr>
          </a:p>
        </p:txBody>
      </p:sp>
      <p:sp>
        <p:nvSpPr>
          <p:cNvPr id="136" name="Google Shape;136;p28"/>
          <p:cNvSpPr/>
          <p:nvPr/>
        </p:nvSpPr>
        <p:spPr>
          <a:xfrm>
            <a:off x="1219200" y="1887110"/>
            <a:ext cx="540689" cy="720919"/>
          </a:xfrm>
          <a:prstGeom prst="ellipse">
            <a:avLst/>
          </a:prstGeom>
          <a:solidFill>
            <a:schemeClr val="accent6">
              <a:lumMod val="20000"/>
              <a:lumOff val="80000"/>
            </a:schemeClr>
          </a:solidFill>
          <a:ln w="25400" cap="flat" cmpd="sng">
            <a:solidFill>
              <a:srgbClr val="00286B"/>
            </a:solidFill>
            <a:prstDash val="solid"/>
            <a:round/>
            <a:headEnd type="none" w="sm" len="sm"/>
            <a:tailEnd type="none" w="sm" len="sm"/>
          </a:ln>
        </p:spPr>
        <p:txBody>
          <a:bodyPr spcFirstLastPara="1" wrap="square" lIns="121900" tIns="60933" rIns="121900" bIns="60933" anchor="ctr" anchorCtr="0">
            <a:noAutofit/>
          </a:bodyPr>
          <a:lstStyle/>
          <a:p>
            <a:pPr algn="ctr"/>
            <a:endParaRPr sz="1867">
              <a:solidFill>
                <a:schemeClr val="lt1"/>
              </a:solidFill>
              <a:latin typeface="Arial"/>
              <a:ea typeface="Arial"/>
              <a:cs typeface="Arial"/>
              <a:sym typeface="Arial"/>
            </a:endParaRPr>
          </a:p>
        </p:txBody>
      </p:sp>
      <p:sp>
        <p:nvSpPr>
          <p:cNvPr id="137" name="Google Shape;137;p28"/>
          <p:cNvSpPr/>
          <p:nvPr/>
        </p:nvSpPr>
        <p:spPr>
          <a:xfrm>
            <a:off x="1219199" y="1823498"/>
            <a:ext cx="1835136" cy="816335"/>
          </a:xfrm>
          <a:prstGeom prst="rect">
            <a:avLst/>
          </a:prstGeom>
          <a:solidFill>
            <a:srgbClr val="FFECD5"/>
          </a:solidFill>
          <a:ln w="25400" cap="flat" cmpd="sng">
            <a:solidFill>
              <a:srgbClr val="00286B"/>
            </a:solidFill>
            <a:prstDash val="solid"/>
            <a:round/>
            <a:headEnd type="none" w="sm" len="sm"/>
            <a:tailEnd type="none" w="sm" len="sm"/>
          </a:ln>
        </p:spPr>
        <p:txBody>
          <a:bodyPr spcFirstLastPara="1" wrap="square" lIns="121900" tIns="60933" rIns="121900" bIns="60933" anchor="ctr" anchorCtr="0">
            <a:noAutofit/>
          </a:bodyPr>
          <a:lstStyle/>
          <a:p>
            <a:pPr algn="ctr"/>
            <a:endParaRPr sz="1867">
              <a:solidFill>
                <a:schemeClr val="lt1"/>
              </a:solidFill>
              <a:latin typeface="Arial"/>
              <a:ea typeface="Arial"/>
              <a:cs typeface="Arial"/>
              <a:sym typeface="Arial"/>
            </a:endParaRPr>
          </a:p>
        </p:txBody>
      </p:sp>
      <p:sp>
        <p:nvSpPr>
          <p:cNvPr id="138" name="Google Shape;138;p28"/>
          <p:cNvSpPr txBox="1">
            <a:spLocks noGrp="1"/>
          </p:cNvSpPr>
          <p:nvPr>
            <p:ph type="title"/>
          </p:nvPr>
        </p:nvSpPr>
        <p:spPr>
          <a:xfrm>
            <a:off x="415600" y="593367"/>
            <a:ext cx="11360800" cy="763600"/>
          </a:xfrm>
          <a:prstGeom prst="rect">
            <a:avLst/>
          </a:prstGeom>
          <a:noFill/>
          <a:ln>
            <a:noFill/>
          </a:ln>
        </p:spPr>
        <p:txBody>
          <a:bodyPr spcFirstLastPara="1" vert="horz" wrap="square" lIns="121900" tIns="121900" rIns="121900" bIns="121900" rtlCol="0" anchor="t" anchorCtr="0">
            <a:normAutofit/>
          </a:bodyPr>
          <a:lstStyle/>
          <a:p>
            <a:pPr>
              <a:lnSpc>
                <a:spcPct val="100000"/>
              </a:lnSpc>
              <a:buSzPct val="111111"/>
            </a:pPr>
            <a:r>
              <a:rPr lang="en" dirty="0">
                <a:latin typeface="+mj-lt"/>
              </a:rPr>
              <a:t>Our First HTML Element: A Header</a:t>
            </a:r>
            <a:endParaRPr dirty="0">
              <a:latin typeface="+mj-lt"/>
            </a:endParaRPr>
          </a:p>
        </p:txBody>
      </p:sp>
      <p:sp>
        <p:nvSpPr>
          <p:cNvPr id="139" name="Google Shape;139;p28"/>
          <p:cNvSpPr txBox="1">
            <a:spLocks noGrp="1"/>
          </p:cNvSpPr>
          <p:nvPr>
            <p:ph type="body" idx="1"/>
          </p:nvPr>
        </p:nvSpPr>
        <p:spPr>
          <a:xfrm>
            <a:off x="415600" y="1536634"/>
            <a:ext cx="11360800" cy="1569676"/>
          </a:xfrm>
          <a:prstGeom prst="rect">
            <a:avLst/>
          </a:prstGeom>
          <a:noFill/>
          <a:ln>
            <a:noFill/>
          </a:ln>
        </p:spPr>
        <p:txBody>
          <a:bodyPr spcFirstLastPara="1" vert="horz" wrap="square" lIns="121900" tIns="121900" rIns="121900" bIns="121900" rtlCol="0" anchor="t" anchorCtr="0">
            <a:normAutofit/>
          </a:bodyPr>
          <a:lstStyle/>
          <a:p>
            <a:pPr marL="152396" indent="0" algn="ctr">
              <a:lnSpc>
                <a:spcPct val="115000"/>
              </a:lnSpc>
              <a:buNone/>
            </a:pPr>
            <a:r>
              <a:rPr lang="en" sz="6400" dirty="0">
                <a:solidFill>
                  <a:schemeClr val="accent4"/>
                </a:solidFill>
                <a:latin typeface="Consolas"/>
                <a:ea typeface="Consolas"/>
                <a:cs typeface="Consolas"/>
                <a:sym typeface="Consolas"/>
              </a:rPr>
              <a:t>&lt;</a:t>
            </a:r>
            <a:r>
              <a:rPr lang="en" sz="6400" dirty="0">
                <a:solidFill>
                  <a:schemeClr val="accent1"/>
                </a:solidFill>
                <a:latin typeface="Consolas"/>
                <a:ea typeface="Consolas"/>
                <a:cs typeface="Consolas"/>
                <a:sym typeface="Consolas"/>
              </a:rPr>
              <a:t>h1</a:t>
            </a:r>
            <a:r>
              <a:rPr lang="en" sz="6400" dirty="0">
                <a:solidFill>
                  <a:schemeClr val="accent4"/>
                </a:solidFill>
                <a:latin typeface="Consolas"/>
                <a:ea typeface="Consolas"/>
                <a:cs typeface="Consolas"/>
                <a:sym typeface="Consolas"/>
              </a:rPr>
              <a:t>&gt;</a:t>
            </a:r>
            <a:r>
              <a:rPr lang="en" sz="6400" dirty="0">
                <a:latin typeface="Consolas"/>
                <a:ea typeface="Consolas"/>
                <a:cs typeface="Consolas"/>
                <a:sym typeface="Consolas"/>
              </a:rPr>
              <a:t>Mel’s Website</a:t>
            </a:r>
            <a:r>
              <a:rPr lang="en" sz="6400" dirty="0">
                <a:solidFill>
                  <a:schemeClr val="accent4"/>
                </a:solidFill>
                <a:latin typeface="Consolas"/>
                <a:ea typeface="Consolas"/>
                <a:cs typeface="Consolas"/>
                <a:sym typeface="Consolas"/>
              </a:rPr>
              <a:t>&lt;</a:t>
            </a:r>
            <a:r>
              <a:rPr lang="en" sz="6400" dirty="0">
                <a:solidFill>
                  <a:schemeClr val="accent1"/>
                </a:solidFill>
                <a:latin typeface="Consolas"/>
                <a:ea typeface="Consolas"/>
                <a:cs typeface="Consolas"/>
                <a:sym typeface="Consolas"/>
              </a:rPr>
              <a:t>/h1</a:t>
            </a:r>
            <a:r>
              <a:rPr lang="en" sz="6400" dirty="0">
                <a:solidFill>
                  <a:schemeClr val="accent4"/>
                </a:solidFill>
                <a:latin typeface="Consolas"/>
                <a:ea typeface="Consolas"/>
                <a:cs typeface="Consolas"/>
                <a:sym typeface="Consolas"/>
              </a:rPr>
              <a:t>&gt;</a:t>
            </a:r>
            <a:endParaRPr dirty="0">
              <a:solidFill>
                <a:schemeClr val="accent4"/>
              </a:solidFill>
            </a:endParaRPr>
          </a:p>
        </p:txBody>
      </p:sp>
      <p:cxnSp>
        <p:nvCxnSpPr>
          <p:cNvPr id="140" name="Google Shape;140;p28"/>
          <p:cNvCxnSpPr>
            <a:stCxn id="141" idx="0"/>
          </p:cNvCxnSpPr>
          <p:nvPr/>
        </p:nvCxnSpPr>
        <p:spPr>
          <a:xfrm rot="10800000">
            <a:off x="1466315" y="2661211"/>
            <a:ext cx="158400" cy="613600"/>
          </a:xfrm>
          <a:prstGeom prst="straightConnector1">
            <a:avLst/>
          </a:prstGeom>
          <a:noFill/>
          <a:ln w="28575" cap="flat" cmpd="sng">
            <a:solidFill>
              <a:srgbClr val="161616"/>
            </a:solidFill>
            <a:prstDash val="solid"/>
            <a:round/>
            <a:headEnd type="none" w="sm" len="sm"/>
            <a:tailEnd type="triangle" w="med" len="med"/>
          </a:ln>
        </p:spPr>
      </p:cxnSp>
      <p:cxnSp>
        <p:nvCxnSpPr>
          <p:cNvPr id="142" name="Google Shape;142;p28"/>
          <p:cNvCxnSpPr>
            <a:stCxn id="141" idx="0"/>
          </p:cNvCxnSpPr>
          <p:nvPr/>
        </p:nvCxnSpPr>
        <p:spPr>
          <a:xfrm rot="10800000" flipH="1">
            <a:off x="1624715" y="2659211"/>
            <a:ext cx="1174000" cy="615600"/>
          </a:xfrm>
          <a:prstGeom prst="straightConnector1">
            <a:avLst/>
          </a:prstGeom>
          <a:noFill/>
          <a:ln w="28575" cap="flat" cmpd="sng">
            <a:solidFill>
              <a:srgbClr val="161616"/>
            </a:solidFill>
            <a:prstDash val="solid"/>
            <a:round/>
            <a:headEnd type="none" w="sm" len="sm"/>
            <a:tailEnd type="triangle" w="med" len="med"/>
          </a:ln>
        </p:spPr>
      </p:cxnSp>
      <p:sp>
        <p:nvSpPr>
          <p:cNvPr id="141" name="Google Shape;141;p28"/>
          <p:cNvSpPr/>
          <p:nvPr/>
        </p:nvSpPr>
        <p:spPr>
          <a:xfrm>
            <a:off x="415599" y="3274811"/>
            <a:ext cx="2418231" cy="2989823"/>
          </a:xfrm>
          <a:prstGeom prst="rect">
            <a:avLst/>
          </a:prstGeom>
          <a:solidFill>
            <a:schemeClr val="accent4">
              <a:lumMod val="20000"/>
              <a:lumOff val="80000"/>
            </a:schemeClr>
          </a:solidFill>
          <a:ln w="25400" cap="flat" cmpd="sng">
            <a:solidFill>
              <a:srgbClr val="00286B"/>
            </a:solidFill>
            <a:prstDash val="solid"/>
            <a:round/>
            <a:headEnd type="none" w="sm" len="sm"/>
            <a:tailEnd type="none" w="sm" len="sm"/>
          </a:ln>
        </p:spPr>
        <p:txBody>
          <a:bodyPr spcFirstLastPara="1" wrap="square" lIns="121900" tIns="60933" rIns="121900" bIns="60933" anchor="ctr" anchorCtr="0">
            <a:noAutofit/>
          </a:bodyPr>
          <a:lstStyle/>
          <a:p>
            <a:pPr algn="ctr"/>
            <a:r>
              <a:rPr lang="en" sz="4267" b="1" dirty="0">
                <a:solidFill>
                  <a:srgbClr val="161616"/>
                </a:solidFill>
                <a:latin typeface="Consolas"/>
                <a:ea typeface="Consolas"/>
                <a:cs typeface="Consolas"/>
                <a:sym typeface="Consolas"/>
              </a:rPr>
              <a:t>&lt;</a:t>
            </a:r>
            <a:r>
              <a:rPr lang="en" sz="2133" b="1" dirty="0">
                <a:solidFill>
                  <a:srgbClr val="161616"/>
                </a:solidFill>
                <a:latin typeface="Inter"/>
                <a:ea typeface="Inter"/>
                <a:cs typeface="Inter"/>
                <a:sym typeface="Inter"/>
              </a:rPr>
              <a:t> and </a:t>
            </a:r>
            <a:r>
              <a:rPr lang="en" sz="4267" b="1" dirty="0">
                <a:solidFill>
                  <a:srgbClr val="161616"/>
                </a:solidFill>
                <a:latin typeface="Consolas"/>
                <a:ea typeface="Consolas"/>
                <a:cs typeface="Consolas"/>
                <a:sym typeface="Consolas"/>
              </a:rPr>
              <a:t>&gt;</a:t>
            </a:r>
            <a:endParaRPr sz="2133" b="1" dirty="0">
              <a:solidFill>
                <a:srgbClr val="161616"/>
              </a:solidFill>
              <a:latin typeface="Consolas"/>
              <a:ea typeface="Consolas"/>
              <a:cs typeface="Consolas"/>
              <a:sym typeface="Consolas"/>
            </a:endParaRPr>
          </a:p>
          <a:p>
            <a:pPr algn="ctr"/>
            <a:r>
              <a:rPr lang="en" sz="1867" dirty="0">
                <a:solidFill>
                  <a:srgbClr val="161616"/>
                </a:solidFill>
                <a:latin typeface="Inter"/>
                <a:ea typeface="Inter"/>
                <a:cs typeface="Inter"/>
                <a:sym typeface="Inter"/>
              </a:rPr>
              <a:t>Less-than and Greater-than signs</a:t>
            </a:r>
            <a:endParaRPr sz="2400" dirty="0"/>
          </a:p>
          <a:p>
            <a:pPr algn="ctr"/>
            <a:endParaRPr sz="1867" dirty="0">
              <a:solidFill>
                <a:srgbClr val="161616"/>
              </a:solidFill>
              <a:latin typeface="Inter"/>
              <a:ea typeface="Inter"/>
              <a:cs typeface="Inter"/>
              <a:sym typeface="Inter"/>
            </a:endParaRPr>
          </a:p>
          <a:p>
            <a:pPr algn="ctr"/>
            <a:r>
              <a:rPr lang="en" sz="2133" b="1" dirty="0">
                <a:solidFill>
                  <a:srgbClr val="161616"/>
                </a:solidFill>
                <a:latin typeface="Inter"/>
                <a:ea typeface="Inter"/>
                <a:cs typeface="Inter"/>
                <a:sym typeface="Inter"/>
              </a:rPr>
              <a:t>A.K.A.</a:t>
            </a:r>
            <a:endParaRPr sz="2400" dirty="0"/>
          </a:p>
          <a:p>
            <a:pPr algn="ctr"/>
            <a:r>
              <a:rPr lang="en" sz="1867" dirty="0">
                <a:solidFill>
                  <a:srgbClr val="161616"/>
                </a:solidFill>
                <a:latin typeface="Inter"/>
                <a:ea typeface="Inter"/>
                <a:cs typeface="Inter"/>
                <a:sym typeface="Inter"/>
              </a:rPr>
              <a:t>Angle Brackets</a:t>
            </a:r>
            <a:endParaRPr sz="2400" dirty="0"/>
          </a:p>
          <a:p>
            <a:pPr algn="ctr"/>
            <a:r>
              <a:rPr lang="en" sz="1867" dirty="0">
                <a:solidFill>
                  <a:srgbClr val="161616"/>
                </a:solidFill>
                <a:latin typeface="Inter"/>
                <a:ea typeface="Inter"/>
                <a:cs typeface="Inter"/>
                <a:sym typeface="Inter"/>
              </a:rPr>
              <a:t>Alligators</a:t>
            </a:r>
            <a:endParaRPr sz="2400" dirty="0"/>
          </a:p>
          <a:p>
            <a:pPr algn="ctr"/>
            <a:r>
              <a:rPr lang="en" sz="1867" dirty="0">
                <a:solidFill>
                  <a:srgbClr val="161616"/>
                </a:solidFill>
                <a:latin typeface="Inter"/>
                <a:ea typeface="Inter"/>
                <a:cs typeface="Inter"/>
                <a:sym typeface="Inter"/>
              </a:rPr>
              <a:t>Pac Mans</a:t>
            </a:r>
            <a:endParaRPr sz="2400" dirty="0"/>
          </a:p>
        </p:txBody>
      </p:sp>
      <p:sp>
        <p:nvSpPr>
          <p:cNvPr id="143" name="Google Shape;143;p28"/>
          <p:cNvSpPr/>
          <p:nvPr/>
        </p:nvSpPr>
        <p:spPr>
          <a:xfrm>
            <a:off x="3152615" y="3285977"/>
            <a:ext cx="2418231" cy="2989823"/>
          </a:xfrm>
          <a:prstGeom prst="rect">
            <a:avLst/>
          </a:prstGeom>
          <a:solidFill>
            <a:srgbClr val="FFECD5"/>
          </a:solidFill>
          <a:ln w="25400" cap="flat" cmpd="sng">
            <a:solidFill>
              <a:srgbClr val="00286B"/>
            </a:solidFill>
            <a:prstDash val="solid"/>
            <a:round/>
            <a:headEnd type="none" w="sm" len="sm"/>
            <a:tailEnd type="none" w="sm" len="sm"/>
          </a:ln>
        </p:spPr>
        <p:txBody>
          <a:bodyPr spcFirstLastPara="1" wrap="square" lIns="121900" tIns="60933" rIns="121900" bIns="60933" anchor="ctr" anchorCtr="0">
            <a:noAutofit/>
          </a:bodyPr>
          <a:lstStyle/>
          <a:p>
            <a:pPr algn="ctr"/>
            <a:r>
              <a:rPr lang="en" sz="4267" b="1" dirty="0">
                <a:solidFill>
                  <a:srgbClr val="161616"/>
                </a:solidFill>
                <a:latin typeface="Consolas"/>
                <a:ea typeface="Consolas"/>
                <a:cs typeface="Consolas"/>
                <a:sym typeface="Consolas"/>
              </a:rPr>
              <a:t>&lt;h1&gt;</a:t>
            </a:r>
            <a:endParaRPr sz="2133" b="1" dirty="0">
              <a:solidFill>
                <a:srgbClr val="161616"/>
              </a:solidFill>
              <a:latin typeface="Consolas"/>
              <a:ea typeface="Consolas"/>
              <a:cs typeface="Consolas"/>
              <a:sym typeface="Consolas"/>
            </a:endParaRPr>
          </a:p>
          <a:p>
            <a:pPr algn="ctr"/>
            <a:r>
              <a:rPr lang="en" sz="1867" dirty="0">
                <a:solidFill>
                  <a:srgbClr val="161616"/>
                </a:solidFill>
                <a:latin typeface="Inter"/>
                <a:ea typeface="Inter"/>
                <a:cs typeface="Inter"/>
                <a:sym typeface="Inter"/>
              </a:rPr>
              <a:t>Opening tag for the element</a:t>
            </a:r>
            <a:endParaRPr sz="2400" dirty="0"/>
          </a:p>
          <a:p>
            <a:pPr algn="ctr"/>
            <a:endParaRPr sz="1867" dirty="0">
              <a:solidFill>
                <a:srgbClr val="161616"/>
              </a:solidFill>
              <a:latin typeface="Inter"/>
              <a:ea typeface="Inter"/>
              <a:cs typeface="Inter"/>
              <a:sym typeface="Inter"/>
            </a:endParaRPr>
          </a:p>
          <a:p>
            <a:pPr algn="ctr"/>
            <a:r>
              <a:rPr lang="en" sz="2133" b="1" dirty="0">
                <a:solidFill>
                  <a:srgbClr val="161616"/>
                </a:solidFill>
                <a:latin typeface="Inter"/>
                <a:ea typeface="Inter"/>
                <a:cs typeface="Inter"/>
                <a:sym typeface="Inter"/>
              </a:rPr>
              <a:t>A.K.A.</a:t>
            </a:r>
            <a:endParaRPr sz="2400" dirty="0"/>
          </a:p>
          <a:p>
            <a:pPr algn="ctr"/>
            <a:r>
              <a:rPr lang="en" sz="1867" dirty="0">
                <a:solidFill>
                  <a:srgbClr val="161616"/>
                </a:solidFill>
                <a:latin typeface="Inter"/>
                <a:ea typeface="Inter"/>
                <a:cs typeface="Inter"/>
                <a:sym typeface="Inter"/>
              </a:rPr>
              <a:t>Tells HTML to start a big header element</a:t>
            </a:r>
            <a:endParaRPr sz="2400" dirty="0"/>
          </a:p>
        </p:txBody>
      </p:sp>
      <p:sp>
        <p:nvSpPr>
          <p:cNvPr id="144" name="Google Shape;144;p28"/>
          <p:cNvSpPr/>
          <p:nvPr/>
        </p:nvSpPr>
        <p:spPr>
          <a:xfrm>
            <a:off x="8773305" y="3274810"/>
            <a:ext cx="2418231" cy="2989823"/>
          </a:xfrm>
          <a:prstGeom prst="rect">
            <a:avLst/>
          </a:prstGeom>
          <a:solidFill>
            <a:srgbClr val="BAF8FF"/>
          </a:solidFill>
          <a:ln w="25400" cap="flat" cmpd="sng">
            <a:solidFill>
              <a:srgbClr val="00286B"/>
            </a:solidFill>
            <a:prstDash val="solid"/>
            <a:round/>
            <a:headEnd type="none" w="sm" len="sm"/>
            <a:tailEnd type="none" w="sm" len="sm"/>
          </a:ln>
        </p:spPr>
        <p:txBody>
          <a:bodyPr spcFirstLastPara="1" wrap="square" lIns="121900" tIns="60933" rIns="121900" bIns="60933" anchor="ctr" anchorCtr="0">
            <a:noAutofit/>
          </a:bodyPr>
          <a:lstStyle/>
          <a:p>
            <a:pPr algn="ctr"/>
            <a:r>
              <a:rPr lang="en" sz="4267" b="1">
                <a:solidFill>
                  <a:srgbClr val="161616"/>
                </a:solidFill>
                <a:latin typeface="Consolas"/>
                <a:ea typeface="Consolas"/>
                <a:cs typeface="Consolas"/>
                <a:sym typeface="Consolas"/>
              </a:rPr>
              <a:t>&lt;/h1&gt;</a:t>
            </a:r>
            <a:endParaRPr sz="2133" b="1">
              <a:solidFill>
                <a:srgbClr val="161616"/>
              </a:solidFill>
              <a:latin typeface="Consolas"/>
              <a:ea typeface="Consolas"/>
              <a:cs typeface="Consolas"/>
              <a:sym typeface="Consolas"/>
            </a:endParaRPr>
          </a:p>
          <a:p>
            <a:pPr algn="ctr"/>
            <a:r>
              <a:rPr lang="en" sz="1867">
                <a:solidFill>
                  <a:srgbClr val="161616"/>
                </a:solidFill>
                <a:latin typeface="Inter"/>
                <a:ea typeface="Inter"/>
                <a:cs typeface="Inter"/>
                <a:sym typeface="Inter"/>
              </a:rPr>
              <a:t>Closing tag for the element</a:t>
            </a:r>
            <a:endParaRPr sz="2400"/>
          </a:p>
          <a:p>
            <a:pPr algn="ctr"/>
            <a:endParaRPr sz="1867">
              <a:solidFill>
                <a:srgbClr val="161616"/>
              </a:solidFill>
              <a:latin typeface="Inter"/>
              <a:ea typeface="Inter"/>
              <a:cs typeface="Inter"/>
              <a:sym typeface="Inter"/>
            </a:endParaRPr>
          </a:p>
          <a:p>
            <a:pPr algn="ctr"/>
            <a:r>
              <a:rPr lang="en" sz="2133" b="1">
                <a:solidFill>
                  <a:srgbClr val="161616"/>
                </a:solidFill>
                <a:latin typeface="Inter"/>
                <a:ea typeface="Inter"/>
                <a:cs typeface="Inter"/>
                <a:sym typeface="Inter"/>
              </a:rPr>
              <a:t>A.K.A.</a:t>
            </a:r>
            <a:endParaRPr sz="2400"/>
          </a:p>
          <a:p>
            <a:pPr algn="ctr"/>
            <a:r>
              <a:rPr lang="en" sz="1867">
                <a:solidFill>
                  <a:srgbClr val="161616"/>
                </a:solidFill>
                <a:latin typeface="Inter"/>
                <a:ea typeface="Inter"/>
                <a:cs typeface="Inter"/>
                <a:sym typeface="Inter"/>
              </a:rPr>
              <a:t>Tells HTML to </a:t>
            </a:r>
            <a:r>
              <a:rPr lang="en" sz="1867" i="1">
                <a:solidFill>
                  <a:srgbClr val="161616"/>
                </a:solidFill>
                <a:latin typeface="Inter"/>
                <a:ea typeface="Inter"/>
                <a:cs typeface="Inter"/>
                <a:sym typeface="Inter"/>
              </a:rPr>
              <a:t>end </a:t>
            </a:r>
            <a:r>
              <a:rPr lang="en" sz="1867">
                <a:solidFill>
                  <a:srgbClr val="161616"/>
                </a:solidFill>
                <a:latin typeface="Inter"/>
                <a:ea typeface="Inter"/>
                <a:cs typeface="Inter"/>
                <a:sym typeface="Inter"/>
              </a:rPr>
              <a:t>the big header element</a:t>
            </a:r>
            <a:endParaRPr sz="2400"/>
          </a:p>
        </p:txBody>
      </p:sp>
      <p:sp>
        <p:nvSpPr>
          <p:cNvPr id="145" name="Google Shape;145;p28"/>
          <p:cNvSpPr/>
          <p:nvPr/>
        </p:nvSpPr>
        <p:spPr>
          <a:xfrm>
            <a:off x="5962959" y="3275178"/>
            <a:ext cx="2418231" cy="2989823"/>
          </a:xfrm>
          <a:prstGeom prst="rect">
            <a:avLst/>
          </a:prstGeom>
          <a:solidFill>
            <a:srgbClr val="CDFBCE"/>
          </a:solidFill>
          <a:ln w="25400" cap="flat" cmpd="sng">
            <a:solidFill>
              <a:srgbClr val="00286B"/>
            </a:solidFill>
            <a:prstDash val="solid"/>
            <a:round/>
            <a:headEnd type="none" w="sm" len="sm"/>
            <a:tailEnd type="none" w="sm" len="sm"/>
          </a:ln>
        </p:spPr>
        <p:txBody>
          <a:bodyPr spcFirstLastPara="1" wrap="square" lIns="121900" tIns="60933" rIns="121900" bIns="60933" anchor="ctr" anchorCtr="0">
            <a:noAutofit/>
          </a:bodyPr>
          <a:lstStyle/>
          <a:p>
            <a:pPr algn="ctr"/>
            <a:r>
              <a:rPr lang="en" sz="4267" b="1">
                <a:solidFill>
                  <a:srgbClr val="161616"/>
                </a:solidFill>
                <a:latin typeface="Consolas"/>
                <a:ea typeface="Consolas"/>
                <a:cs typeface="Consolas"/>
                <a:sym typeface="Consolas"/>
              </a:rPr>
              <a:t>Content</a:t>
            </a:r>
            <a:endParaRPr sz="2133" b="1">
              <a:solidFill>
                <a:srgbClr val="161616"/>
              </a:solidFill>
              <a:latin typeface="Consolas"/>
              <a:ea typeface="Consolas"/>
              <a:cs typeface="Consolas"/>
              <a:sym typeface="Consolas"/>
            </a:endParaRPr>
          </a:p>
          <a:p>
            <a:pPr algn="ctr"/>
            <a:r>
              <a:rPr lang="en" sz="1867">
                <a:solidFill>
                  <a:srgbClr val="161616"/>
                </a:solidFill>
                <a:latin typeface="Inter"/>
                <a:ea typeface="Inter"/>
                <a:cs typeface="Inter"/>
                <a:sym typeface="Inter"/>
              </a:rPr>
              <a:t>That which is to be enclosed within the HTML element</a:t>
            </a:r>
            <a:endParaRPr sz="2400"/>
          </a:p>
          <a:p>
            <a:pPr algn="ctr"/>
            <a:endParaRPr sz="1867">
              <a:solidFill>
                <a:srgbClr val="161616"/>
              </a:solidFill>
              <a:latin typeface="Inter"/>
              <a:ea typeface="Inter"/>
              <a:cs typeface="Inter"/>
              <a:sym typeface="Inter"/>
            </a:endParaRPr>
          </a:p>
          <a:p>
            <a:pPr algn="ctr"/>
            <a:r>
              <a:rPr lang="en" sz="2133" b="1">
                <a:solidFill>
                  <a:srgbClr val="161616"/>
                </a:solidFill>
                <a:latin typeface="Inter"/>
                <a:ea typeface="Inter"/>
                <a:cs typeface="Inter"/>
                <a:sym typeface="Inter"/>
              </a:rPr>
              <a:t>A.K.A.</a:t>
            </a:r>
            <a:endParaRPr sz="2400"/>
          </a:p>
          <a:p>
            <a:pPr algn="ctr"/>
            <a:r>
              <a:rPr lang="en" sz="1867">
                <a:solidFill>
                  <a:srgbClr val="161616"/>
                </a:solidFill>
                <a:latin typeface="Inter"/>
                <a:ea typeface="Inter"/>
                <a:cs typeface="Inter"/>
                <a:sym typeface="Inter"/>
              </a:rPr>
              <a:t>The stuff inside the thing</a:t>
            </a:r>
            <a:endParaRPr sz="2400"/>
          </a:p>
        </p:txBody>
      </p:sp>
      <p:cxnSp>
        <p:nvCxnSpPr>
          <p:cNvPr id="146" name="Google Shape;146;p28"/>
          <p:cNvCxnSpPr/>
          <p:nvPr/>
        </p:nvCxnSpPr>
        <p:spPr>
          <a:xfrm rot="10800000">
            <a:off x="3049991" y="2581805"/>
            <a:ext cx="1029487" cy="704171"/>
          </a:xfrm>
          <a:prstGeom prst="straightConnector1">
            <a:avLst/>
          </a:prstGeom>
          <a:noFill/>
          <a:ln w="28575" cap="flat" cmpd="sng">
            <a:solidFill>
              <a:srgbClr val="161616"/>
            </a:solidFill>
            <a:prstDash val="solid"/>
            <a:round/>
            <a:headEnd type="none" w="sm" len="sm"/>
            <a:tailEnd type="triangle" w="med" len="med"/>
          </a:ln>
        </p:spPr>
      </p:cxnSp>
      <p:cxnSp>
        <p:nvCxnSpPr>
          <p:cNvPr id="147" name="Google Shape;147;p28"/>
          <p:cNvCxnSpPr>
            <a:stCxn id="145" idx="0"/>
          </p:cNvCxnSpPr>
          <p:nvPr/>
        </p:nvCxnSpPr>
        <p:spPr>
          <a:xfrm rot="10800000">
            <a:off x="6680875" y="2715977"/>
            <a:ext cx="491200" cy="559200"/>
          </a:xfrm>
          <a:prstGeom prst="straightConnector1">
            <a:avLst/>
          </a:prstGeom>
          <a:noFill/>
          <a:ln w="28575" cap="flat" cmpd="sng">
            <a:solidFill>
              <a:srgbClr val="161616"/>
            </a:solidFill>
            <a:prstDash val="solid"/>
            <a:round/>
            <a:headEnd type="none" w="sm" len="sm"/>
            <a:tailEnd type="triangle" w="med" len="med"/>
          </a:ln>
        </p:spPr>
      </p:cxnSp>
      <p:cxnSp>
        <p:nvCxnSpPr>
          <p:cNvPr id="148" name="Google Shape;148;p28"/>
          <p:cNvCxnSpPr>
            <a:stCxn id="144" idx="0"/>
          </p:cNvCxnSpPr>
          <p:nvPr/>
        </p:nvCxnSpPr>
        <p:spPr>
          <a:xfrm rot="10800000">
            <a:off x="9982420" y="2716009"/>
            <a:ext cx="0" cy="558800"/>
          </a:xfrm>
          <a:prstGeom prst="straightConnector1">
            <a:avLst/>
          </a:prstGeom>
          <a:noFill/>
          <a:ln w="28575" cap="flat" cmpd="sng">
            <a:solidFill>
              <a:srgbClr val="161616"/>
            </a:solidFill>
            <a:prstDash val="solid"/>
            <a:round/>
            <a:headEnd type="none" w="sm" len="sm"/>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fade">
                                      <p:cBhvr>
                                        <p:cTn id="7" dur="500"/>
                                        <p:tgtEl>
                                          <p:spTgt spid="136"/>
                                        </p:tgtEl>
                                      </p:cBhvr>
                                    </p:animEffect>
                                  </p:childTnLst>
                                </p:cTn>
                              </p:par>
                              <p:par>
                                <p:cTn id="8" presetID="10" presetClass="entr" presetSubtype="0" fill="hold" nodeType="withEffect">
                                  <p:stCondLst>
                                    <p:cond delay="0"/>
                                  </p:stCondLst>
                                  <p:childTnLst>
                                    <p:set>
                                      <p:cBhvr>
                                        <p:cTn id="9" dur="1" fill="hold">
                                          <p:stCondLst>
                                            <p:cond delay="0"/>
                                          </p:stCondLst>
                                        </p:cTn>
                                        <p:tgtEl>
                                          <p:spTgt spid="135"/>
                                        </p:tgtEl>
                                        <p:attrNameLst>
                                          <p:attrName>style.visibility</p:attrName>
                                        </p:attrNameLst>
                                      </p:cBhvr>
                                      <p:to>
                                        <p:strVal val="visible"/>
                                      </p:to>
                                    </p:set>
                                    <p:animEffect transition="in" filter="fade">
                                      <p:cBhvr>
                                        <p:cTn id="10" dur="500"/>
                                        <p:tgtEl>
                                          <p:spTgt spid="13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41"/>
                                        </p:tgtEl>
                                        <p:attrNameLst>
                                          <p:attrName>style.visibility</p:attrName>
                                        </p:attrNameLst>
                                      </p:cBhvr>
                                      <p:to>
                                        <p:strVal val="visible"/>
                                      </p:to>
                                    </p:set>
                                    <p:animEffect transition="in" filter="fade">
                                      <p:cBhvr>
                                        <p:cTn id="15" dur="500"/>
                                        <p:tgtEl>
                                          <p:spTgt spid="141"/>
                                        </p:tgtEl>
                                      </p:cBhvr>
                                    </p:animEffect>
                                  </p:childTnLst>
                                </p:cTn>
                              </p:par>
                              <p:par>
                                <p:cTn id="16" presetID="10" presetClass="entr" presetSubtype="0" fill="hold" nodeType="withEffect">
                                  <p:stCondLst>
                                    <p:cond delay="0"/>
                                  </p:stCondLst>
                                  <p:childTnLst>
                                    <p:set>
                                      <p:cBhvr>
                                        <p:cTn id="17" dur="1" fill="hold">
                                          <p:stCondLst>
                                            <p:cond delay="0"/>
                                          </p:stCondLst>
                                        </p:cTn>
                                        <p:tgtEl>
                                          <p:spTgt spid="142"/>
                                        </p:tgtEl>
                                        <p:attrNameLst>
                                          <p:attrName>style.visibility</p:attrName>
                                        </p:attrNameLst>
                                      </p:cBhvr>
                                      <p:to>
                                        <p:strVal val="visible"/>
                                      </p:to>
                                    </p:set>
                                    <p:animEffect transition="in" filter="fade">
                                      <p:cBhvr>
                                        <p:cTn id="18" dur="500"/>
                                        <p:tgtEl>
                                          <p:spTgt spid="142"/>
                                        </p:tgtEl>
                                      </p:cBhvr>
                                    </p:animEffect>
                                  </p:childTnLst>
                                </p:cTn>
                              </p:par>
                              <p:par>
                                <p:cTn id="19" presetID="10" presetClass="entr" presetSubtype="0" fill="hold" nodeType="withEffect">
                                  <p:stCondLst>
                                    <p:cond delay="0"/>
                                  </p:stCondLst>
                                  <p:childTnLst>
                                    <p:set>
                                      <p:cBhvr>
                                        <p:cTn id="20" dur="1" fill="hold">
                                          <p:stCondLst>
                                            <p:cond delay="0"/>
                                          </p:stCondLst>
                                        </p:cTn>
                                        <p:tgtEl>
                                          <p:spTgt spid="140"/>
                                        </p:tgtEl>
                                        <p:attrNameLst>
                                          <p:attrName>style.visibility</p:attrName>
                                        </p:attrNameLst>
                                      </p:cBhvr>
                                      <p:to>
                                        <p:strVal val="visible"/>
                                      </p:to>
                                    </p:set>
                                    <p:animEffect transition="in" filter="fade">
                                      <p:cBhvr>
                                        <p:cTn id="21" dur="500"/>
                                        <p:tgtEl>
                                          <p:spTgt spid="14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37"/>
                                        </p:tgtEl>
                                        <p:attrNameLst>
                                          <p:attrName>style.visibility</p:attrName>
                                        </p:attrNameLst>
                                      </p:cBhvr>
                                      <p:to>
                                        <p:strVal val="visible"/>
                                      </p:to>
                                    </p:set>
                                    <p:animEffect transition="in" filter="fade">
                                      <p:cBhvr>
                                        <p:cTn id="26" dur="500"/>
                                        <p:tgtEl>
                                          <p:spTgt spid="13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46"/>
                                        </p:tgtEl>
                                        <p:attrNameLst>
                                          <p:attrName>style.visibility</p:attrName>
                                        </p:attrNameLst>
                                      </p:cBhvr>
                                      <p:to>
                                        <p:strVal val="visible"/>
                                      </p:to>
                                    </p:set>
                                    <p:animEffect transition="in" filter="fade">
                                      <p:cBhvr>
                                        <p:cTn id="31" dur="500"/>
                                        <p:tgtEl>
                                          <p:spTgt spid="146"/>
                                        </p:tgtEl>
                                      </p:cBhvr>
                                    </p:animEffect>
                                  </p:childTnLst>
                                </p:cTn>
                              </p:par>
                              <p:par>
                                <p:cTn id="32" presetID="10" presetClass="entr" presetSubtype="0" fill="hold" nodeType="withEffect">
                                  <p:stCondLst>
                                    <p:cond delay="0"/>
                                  </p:stCondLst>
                                  <p:childTnLst>
                                    <p:set>
                                      <p:cBhvr>
                                        <p:cTn id="33" dur="1" fill="hold">
                                          <p:stCondLst>
                                            <p:cond delay="0"/>
                                          </p:stCondLst>
                                        </p:cTn>
                                        <p:tgtEl>
                                          <p:spTgt spid="143"/>
                                        </p:tgtEl>
                                        <p:attrNameLst>
                                          <p:attrName>style.visibility</p:attrName>
                                        </p:attrNameLst>
                                      </p:cBhvr>
                                      <p:to>
                                        <p:strVal val="visible"/>
                                      </p:to>
                                    </p:set>
                                    <p:animEffect transition="in" filter="fade">
                                      <p:cBhvr>
                                        <p:cTn id="34" dur="500"/>
                                        <p:tgtEl>
                                          <p:spTgt spid="14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33"/>
                                        </p:tgtEl>
                                        <p:attrNameLst>
                                          <p:attrName>style.visibility</p:attrName>
                                        </p:attrNameLst>
                                      </p:cBhvr>
                                      <p:to>
                                        <p:strVal val="visible"/>
                                      </p:to>
                                    </p:set>
                                    <p:animEffect transition="in" filter="fade">
                                      <p:cBhvr>
                                        <p:cTn id="39" dur="500"/>
                                        <p:tgtEl>
                                          <p:spTgt spid="13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47"/>
                                        </p:tgtEl>
                                        <p:attrNameLst>
                                          <p:attrName>style.visibility</p:attrName>
                                        </p:attrNameLst>
                                      </p:cBhvr>
                                      <p:to>
                                        <p:strVal val="visible"/>
                                      </p:to>
                                    </p:set>
                                    <p:animEffect transition="in" filter="fade">
                                      <p:cBhvr>
                                        <p:cTn id="44" dur="500"/>
                                        <p:tgtEl>
                                          <p:spTgt spid="147"/>
                                        </p:tgtEl>
                                      </p:cBhvr>
                                    </p:animEffect>
                                  </p:childTnLst>
                                </p:cTn>
                              </p:par>
                              <p:par>
                                <p:cTn id="45" presetID="10" presetClass="entr" presetSubtype="0" fill="hold" nodeType="withEffect">
                                  <p:stCondLst>
                                    <p:cond delay="0"/>
                                  </p:stCondLst>
                                  <p:childTnLst>
                                    <p:set>
                                      <p:cBhvr>
                                        <p:cTn id="46" dur="1" fill="hold">
                                          <p:stCondLst>
                                            <p:cond delay="0"/>
                                          </p:stCondLst>
                                        </p:cTn>
                                        <p:tgtEl>
                                          <p:spTgt spid="145"/>
                                        </p:tgtEl>
                                        <p:attrNameLst>
                                          <p:attrName>style.visibility</p:attrName>
                                        </p:attrNameLst>
                                      </p:cBhvr>
                                      <p:to>
                                        <p:strVal val="visible"/>
                                      </p:to>
                                    </p:set>
                                    <p:animEffect transition="in" filter="fade">
                                      <p:cBhvr>
                                        <p:cTn id="47" dur="500"/>
                                        <p:tgtEl>
                                          <p:spTgt spid="14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34"/>
                                        </p:tgtEl>
                                        <p:attrNameLst>
                                          <p:attrName>style.visibility</p:attrName>
                                        </p:attrNameLst>
                                      </p:cBhvr>
                                      <p:to>
                                        <p:strVal val="visible"/>
                                      </p:to>
                                    </p:set>
                                    <p:animEffect transition="in" filter="fade">
                                      <p:cBhvr>
                                        <p:cTn id="52" dur="500"/>
                                        <p:tgtEl>
                                          <p:spTgt spid="13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48"/>
                                        </p:tgtEl>
                                        <p:attrNameLst>
                                          <p:attrName>style.visibility</p:attrName>
                                        </p:attrNameLst>
                                      </p:cBhvr>
                                      <p:to>
                                        <p:strVal val="visible"/>
                                      </p:to>
                                    </p:set>
                                    <p:animEffect transition="in" filter="fade">
                                      <p:cBhvr>
                                        <p:cTn id="57" dur="500"/>
                                        <p:tgtEl>
                                          <p:spTgt spid="148"/>
                                        </p:tgtEl>
                                      </p:cBhvr>
                                    </p:animEffect>
                                  </p:childTnLst>
                                </p:cTn>
                              </p:par>
                              <p:par>
                                <p:cTn id="58" presetID="10" presetClass="entr" presetSubtype="0" fill="hold" nodeType="withEffect">
                                  <p:stCondLst>
                                    <p:cond delay="0"/>
                                  </p:stCondLst>
                                  <p:childTnLst>
                                    <p:set>
                                      <p:cBhvr>
                                        <p:cTn id="59" dur="1" fill="hold">
                                          <p:stCondLst>
                                            <p:cond delay="0"/>
                                          </p:stCondLst>
                                        </p:cTn>
                                        <p:tgtEl>
                                          <p:spTgt spid="144"/>
                                        </p:tgtEl>
                                        <p:attrNameLst>
                                          <p:attrName>style.visibility</p:attrName>
                                        </p:attrNameLst>
                                      </p:cBhvr>
                                      <p:to>
                                        <p:strVal val="visible"/>
                                      </p:to>
                                    </p:set>
                                    <p:animEffect transition="in" filter="fade">
                                      <p:cBhvr>
                                        <p:cTn id="60" dur="5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Hyland 2024">
  <a:themeElements>
    <a:clrScheme name="Hyland theme - 2024">
      <a:dk1>
        <a:srgbClr val="191C1A"/>
      </a:dk1>
      <a:lt1>
        <a:srgbClr val="FFFFFF"/>
      </a:lt1>
      <a:dk2>
        <a:srgbClr val="0071C7"/>
      </a:dk2>
      <a:lt2>
        <a:srgbClr val="F8F7F2"/>
      </a:lt2>
      <a:accent1>
        <a:srgbClr val="006334"/>
      </a:accent1>
      <a:accent2>
        <a:srgbClr val="66A185"/>
      </a:accent2>
      <a:accent3>
        <a:srgbClr val="F9BF1C"/>
      </a:accent3>
      <a:accent4>
        <a:srgbClr val="DD085A"/>
      </a:accent4>
      <a:accent5>
        <a:srgbClr val="F95300"/>
      </a:accent5>
      <a:accent6>
        <a:srgbClr val="FFA479"/>
      </a:accent6>
      <a:hlink>
        <a:srgbClr val="006334"/>
      </a:hlink>
      <a:folHlink>
        <a:srgbClr val="66A185"/>
      </a:folHlink>
    </a:clrScheme>
    <a:fontScheme name="2024 Hyland">
      <a:majorFont>
        <a:latin typeface="Arial"/>
        <a:ea typeface=""/>
        <a:cs typeface=""/>
      </a:majorFont>
      <a:minorFont>
        <a:latin typeface="Arial"/>
        <a:ea typeface=""/>
        <a:cs typeface=""/>
      </a:minorFont>
    </a:fontScheme>
    <a:fmtScheme name="Hyland">
      <a:fillStyleLst>
        <a:solidFill>
          <a:schemeClr val="phClr"/>
        </a:solidFill>
        <a:solidFill>
          <a:schemeClr val="phClr">
            <a:satMod val="180000"/>
            <a:tint val="40000"/>
          </a:schemeClr>
        </a:solidFill>
        <a:solidFill>
          <a:schemeClr val="phClr">
            <a:shade val="40000"/>
          </a:schemeClr>
        </a:solidFill>
      </a:fillStyleLst>
      <a:lnStyleLst>
        <a:ln>
          <a:solidFill>
            <a:schemeClr val="phClr"/>
          </a:solidFill>
          <a:headEnd type="none" w="med" len="med"/>
          <a:tailEnd type="none" w="med" len="med"/>
        </a:ln>
        <a:ln w="12700" cap="flat" cmpd="sng" algn="ctr">
          <a:solidFill>
            <a:schemeClr val="phClr"/>
          </a:solidFill>
          <a:prstDash val="solid"/>
          <a:miter lim="800000"/>
        </a:ln>
        <a:ln>
          <a:solidFill>
            <a:schemeClr val="phClr"/>
          </a:solidFill>
          <a:headEnd type="none" w="med" len="med"/>
          <a:tailEnd type="none" w="med" len="me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bwMode="auto">
        <a:solidFill>
          <a:schemeClr val="bg2"/>
        </a:solidFill>
        <a:ln w="12700">
          <a:noFill/>
          <a:miter lim="800000"/>
          <a:headEnd type="none" w="med" len="med"/>
          <a:tailEnd type="none" w="med" len="med"/>
        </a:ln>
        <a:effectLst/>
      </a:spPr>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defPPr algn="ctr" defTabSz="932472" fontAlgn="base">
          <a:lnSpc>
            <a:spcPct val="90000"/>
          </a:lnSpc>
          <a:spcBef>
            <a:spcPct val="0"/>
          </a:spcBef>
          <a:spcAft>
            <a:spcPct val="0"/>
          </a:spcAft>
          <a:defRPr sz="1600" dirty="0">
            <a:solidFill>
              <a:schemeClr val="tx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2700">
          <a:miter lim="800000"/>
          <a:headEnd type="none"/>
          <a:tailEnd type="none"/>
        </a:ln>
      </a:spPr>
      <a:bodyPr/>
      <a:lstStyle/>
      <a:style>
        <a:lnRef idx="1">
          <a:schemeClr val="dk1"/>
        </a:lnRef>
        <a:fillRef idx="0">
          <a:schemeClr val="dk1"/>
        </a:fillRef>
        <a:effectRef idx="0">
          <a:schemeClr val="dk1"/>
        </a:effectRef>
        <a:fontRef idx="minor">
          <a:schemeClr val="tx1"/>
        </a:fontRef>
      </a:style>
    </a:lnDef>
    <a:txDef>
      <a:spPr>
        <a:noFill/>
      </a:spPr>
      <a:bodyPr wrap="none" lIns="91440" tIns="91440" rIns="91440" bIns="91440" rtlCol="0" anchor="t">
        <a:spAutoFit/>
      </a:bodyPr>
      <a:lstStyle>
        <a:defPPr>
          <a:lnSpc>
            <a:spcPct val="90000"/>
          </a:lnSpc>
          <a:spcAft>
            <a:spcPts val="600"/>
          </a:spcAft>
          <a:defRPr sz="2400" dirty="0" smtClean="0">
            <a:gradFill>
              <a:gsLst>
                <a:gs pos="2917">
                  <a:schemeClr val="tx1"/>
                </a:gs>
                <a:gs pos="30000">
                  <a:schemeClr val="tx1"/>
                </a:gs>
              </a:gsLst>
              <a:lin ang="5400000" scaled="0"/>
            </a:gradFill>
          </a:defRPr>
        </a:defPPr>
      </a:lstStyle>
    </a:txDef>
  </a:objectDefaults>
  <a:extraClrSchemeLst/>
  <a:custClrLst/>
  <a:extLst>
    <a:ext uri="{05A4C25C-085E-4340-85A3-A5531E510DB2}">
      <thm15:themeFamily xmlns:thm15="http://schemas.microsoft.com/office/thememl/2012/main" name="Hyland 2023" id="{0AD07FBC-B323-472F-842E-539E02F40128}" vid="{C9ACDFCC-2933-49EE-ACF4-F936D39444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Hyland 2023</Template>
  <TotalTime>4145</TotalTime>
  <Words>1195</Words>
  <Application>Microsoft Office PowerPoint</Application>
  <PresentationFormat>Widescreen</PresentationFormat>
  <Paragraphs>142</Paragraphs>
  <Slides>19</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Atomic Age</vt:lpstr>
      <vt:lpstr>Calibri</vt:lpstr>
      <vt:lpstr>Consolas</vt:lpstr>
      <vt:lpstr>Elephant</vt:lpstr>
      <vt:lpstr>Inter</vt:lpstr>
      <vt:lpstr>Segoe UI</vt:lpstr>
      <vt:lpstr>Space Mono</vt:lpstr>
      <vt:lpstr>Hyland 2024</vt:lpstr>
      <vt:lpstr>PowerPoint Presentation</vt:lpstr>
      <vt:lpstr>What is a website?</vt:lpstr>
      <vt:lpstr>PowerPoint Presentation</vt:lpstr>
      <vt:lpstr>What websites have you visited?</vt:lpstr>
      <vt:lpstr>one example: Wikipedia</vt:lpstr>
      <vt:lpstr>HTML</vt:lpstr>
      <vt:lpstr>Elements</vt:lpstr>
      <vt:lpstr>HTML Elements</vt:lpstr>
      <vt:lpstr>Our First HTML Element: A Header</vt:lpstr>
      <vt:lpstr>CSS Style</vt:lpstr>
      <vt:lpstr>PowerPoint Presentation</vt:lpstr>
      <vt:lpstr>JavaScript Logic</vt:lpstr>
      <vt:lpstr>PowerPoint Presentation</vt:lpstr>
      <vt:lpstr>PowerPoint Presentation</vt:lpstr>
      <vt:lpstr>Instructions</vt:lpstr>
      <vt:lpstr>Possibilities &amp; Resources</vt:lpstr>
      <vt:lpstr>Customization</vt:lpstr>
      <vt:lpstr>Blooket</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Hyland PowerPoint Ttemplate 2021</dc:title>
  <dc:creator>Lisa Burdett</dc:creator>
  <cp:keywords/>
  <cp:lastModifiedBy>Joseph Maxwell</cp:lastModifiedBy>
  <cp:revision>12</cp:revision>
  <dcterms:created xsi:type="dcterms:W3CDTF">2021-03-03T17:39:38Z</dcterms:created>
  <dcterms:modified xsi:type="dcterms:W3CDTF">2024-11-26T19:34:45Z</dcterms:modified>
</cp:coreProperties>
</file>

<file path=docProps/thumbnail.jpeg>
</file>